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448" r:id="rId5"/>
    <p:sldId id="2462" r:id="rId6"/>
    <p:sldId id="2456" r:id="rId7"/>
    <p:sldId id="2464" r:id="rId8"/>
    <p:sldId id="2489" r:id="rId9"/>
    <p:sldId id="2475" r:id="rId10"/>
    <p:sldId id="2466" r:id="rId11"/>
    <p:sldId id="2467" r:id="rId12"/>
    <p:sldId id="2490" r:id="rId13"/>
    <p:sldId id="2491" r:id="rId14"/>
    <p:sldId id="2492" r:id="rId15"/>
    <p:sldId id="2499" r:id="rId16"/>
    <p:sldId id="2496" r:id="rId17"/>
    <p:sldId id="2497" r:id="rId18"/>
    <p:sldId id="2478" r:id="rId19"/>
    <p:sldId id="2477" r:id="rId20"/>
    <p:sldId id="2500" r:id="rId21"/>
    <p:sldId id="2479" r:id="rId22"/>
    <p:sldId id="2498" r:id="rId23"/>
    <p:sldId id="2493" r:id="rId24"/>
    <p:sldId id="2495" r:id="rId25"/>
    <p:sldId id="2483" r:id="rId26"/>
    <p:sldId id="2501" r:id="rId27"/>
    <p:sldId id="24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79" d="100"/>
          <a:sy n="79" d="100"/>
        </p:scale>
        <p:origin x="790" y="5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B59EE8-919C-4D56-89F7-577C83E0109E}" type="doc">
      <dgm:prSet loTypeId="urn:microsoft.com/office/officeart/2008/layout/VerticalCircleList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5F822443-4D89-4EB4-89A9-360F3995A1DB}">
      <dgm:prSet phldrT="[Text]"/>
      <dgm:spPr/>
      <dgm:t>
        <a:bodyPr/>
        <a:lstStyle/>
        <a:p>
          <a:pPr>
            <a:buClrTx/>
            <a:buSzTx/>
            <a:buFont typeface="Arial" panose="020B0604020202020204" pitchFamily="34" charset="0"/>
            <a:buNone/>
          </a:pPr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semester system</a:t>
          </a:r>
          <a:endParaRPr lang="en-PK" dirty="0"/>
        </a:p>
      </dgm:t>
    </dgm:pt>
    <dgm:pt modelId="{0C9706A3-EB70-4C1B-8173-F3C167E939EC}" type="parTrans" cxnId="{67553E48-A11F-4EA1-B4EB-FFC2AE799416}">
      <dgm:prSet/>
      <dgm:spPr/>
      <dgm:t>
        <a:bodyPr/>
        <a:lstStyle/>
        <a:p>
          <a:endParaRPr lang="en-PK"/>
        </a:p>
      </dgm:t>
    </dgm:pt>
    <dgm:pt modelId="{692AF663-CEE0-4DAF-9825-2F0DB4B0E1FF}" type="sibTrans" cxnId="{67553E48-A11F-4EA1-B4EB-FFC2AE799416}">
      <dgm:prSet/>
      <dgm:spPr/>
      <dgm:t>
        <a:bodyPr/>
        <a:lstStyle/>
        <a:p>
          <a:endParaRPr lang="en-PK"/>
        </a:p>
      </dgm:t>
    </dgm:pt>
    <dgm:pt modelId="{6A0316B8-326E-47C2-B5E3-AC3CEF2D2571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credit hours/ grades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BE240B62-64C9-42E7-95F4-9AB9B43DD76A}" type="parTrans" cxnId="{BF79DF11-7DC7-4A4D-8CB2-812C6D1B6625}">
      <dgm:prSet/>
      <dgm:spPr/>
      <dgm:t>
        <a:bodyPr/>
        <a:lstStyle/>
        <a:p>
          <a:endParaRPr lang="en-PK"/>
        </a:p>
      </dgm:t>
    </dgm:pt>
    <dgm:pt modelId="{A362929B-D317-4317-9D28-4817AFC01E3A}" type="sibTrans" cxnId="{BF79DF11-7DC7-4A4D-8CB2-812C6D1B6625}">
      <dgm:prSet/>
      <dgm:spPr/>
      <dgm:t>
        <a:bodyPr/>
        <a:lstStyle/>
        <a:p>
          <a:endParaRPr lang="en-PK"/>
        </a:p>
      </dgm:t>
    </dgm:pt>
    <dgm:pt modelId="{9AB920C9-5644-4DCA-8BE0-022F56C85A5D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warnings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B22F6C82-4727-470C-896E-2128AA700749}" type="parTrans" cxnId="{DE1C3FDF-4753-4E3F-8BBD-BCAA36AD42C8}">
      <dgm:prSet/>
      <dgm:spPr/>
      <dgm:t>
        <a:bodyPr/>
        <a:lstStyle/>
        <a:p>
          <a:endParaRPr lang="en-PK"/>
        </a:p>
      </dgm:t>
    </dgm:pt>
    <dgm:pt modelId="{9BAF3BD6-0053-4A67-89B5-CC0E72C57B34}" type="sibTrans" cxnId="{DE1C3FDF-4753-4E3F-8BBD-BCAA36AD42C8}">
      <dgm:prSet/>
      <dgm:spPr/>
      <dgm:t>
        <a:bodyPr/>
        <a:lstStyle/>
        <a:p>
          <a:endParaRPr lang="en-PK"/>
        </a:p>
      </dgm:t>
    </dgm:pt>
    <dgm:pt modelId="{8D788C5A-468A-4A1D-9A8D-224894D19BC6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concept of pre req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37300A9F-C7E7-414A-91DF-B7749FA1DCF2}" type="parTrans" cxnId="{9EF40EA4-FA18-4591-BA2C-1AD2FBB60AEC}">
      <dgm:prSet/>
      <dgm:spPr/>
      <dgm:t>
        <a:bodyPr/>
        <a:lstStyle/>
        <a:p>
          <a:endParaRPr lang="en-PK"/>
        </a:p>
      </dgm:t>
    </dgm:pt>
    <dgm:pt modelId="{7D333124-094F-433E-89F2-0CA317584F27}" type="sibTrans" cxnId="{9EF40EA4-FA18-4591-BA2C-1AD2FBB60AEC}">
      <dgm:prSet/>
      <dgm:spPr/>
      <dgm:t>
        <a:bodyPr/>
        <a:lstStyle/>
        <a:p>
          <a:endParaRPr lang="en-PK"/>
        </a:p>
      </dgm:t>
    </dgm:pt>
    <dgm:pt modelId="{C7216029-89F6-4D4D-A6EC-2194A15D69E6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intro to degree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31460A55-5072-4B61-AD44-09DA34B668C7}" type="parTrans" cxnId="{7843036B-6F22-4B57-A7D2-8E84132E5B05}">
      <dgm:prSet/>
      <dgm:spPr/>
      <dgm:t>
        <a:bodyPr/>
        <a:lstStyle/>
        <a:p>
          <a:endParaRPr lang="en-PK"/>
        </a:p>
      </dgm:t>
    </dgm:pt>
    <dgm:pt modelId="{269EE460-2621-45B5-8280-AB4F9EA1C96D}" type="sibTrans" cxnId="{7843036B-6F22-4B57-A7D2-8E84132E5B05}">
      <dgm:prSet/>
      <dgm:spPr/>
      <dgm:t>
        <a:bodyPr/>
        <a:lstStyle/>
        <a:p>
          <a:endParaRPr lang="en-PK"/>
        </a:p>
      </dgm:t>
    </dgm:pt>
    <dgm:pt modelId="{BE3D412E-7A8F-4309-93AF-649FB2BDBD97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intro of students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5943E430-6182-4735-8EFC-0BA1BC2FBBE6}" type="parTrans" cxnId="{02F4F9B7-0CC6-4AE1-BC8F-4B432968020D}">
      <dgm:prSet/>
      <dgm:spPr/>
      <dgm:t>
        <a:bodyPr/>
        <a:lstStyle/>
        <a:p>
          <a:endParaRPr lang="en-PK"/>
        </a:p>
      </dgm:t>
    </dgm:pt>
    <dgm:pt modelId="{B6270248-B2CD-42D1-AD07-EF8AAAF0C428}" type="sibTrans" cxnId="{02F4F9B7-0CC6-4AE1-BC8F-4B432968020D}">
      <dgm:prSet/>
      <dgm:spPr/>
      <dgm:t>
        <a:bodyPr/>
        <a:lstStyle/>
        <a:p>
          <a:endParaRPr lang="en-PK"/>
        </a:p>
      </dgm:t>
    </dgm:pt>
    <dgm:pt modelId="{F94F9C71-6A06-435C-BF43-3DA276EED3A6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intro to course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391091BC-D8BE-43BF-8A05-7D4EE18D3730}" type="parTrans" cxnId="{8454EFD5-EF73-445F-A84B-803AAE06E934}">
      <dgm:prSet/>
      <dgm:spPr/>
      <dgm:t>
        <a:bodyPr/>
        <a:lstStyle/>
        <a:p>
          <a:endParaRPr lang="en-PK"/>
        </a:p>
      </dgm:t>
    </dgm:pt>
    <dgm:pt modelId="{8EBA493D-324F-4E5D-9360-A17AA409457C}" type="sibTrans" cxnId="{8454EFD5-EF73-445F-A84B-803AAE06E934}">
      <dgm:prSet/>
      <dgm:spPr/>
      <dgm:t>
        <a:bodyPr/>
        <a:lstStyle/>
        <a:p>
          <a:endParaRPr lang="en-PK"/>
        </a:p>
      </dgm:t>
    </dgm:pt>
    <dgm:pt modelId="{6F17BA75-87AB-4039-9512-3DC10F000E0A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importance of course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CD6260A9-E5A2-4091-ADBA-075541CCEEE9}" type="parTrans" cxnId="{1DF72664-CB8F-4545-BC29-68CA906D9D90}">
      <dgm:prSet/>
      <dgm:spPr/>
      <dgm:t>
        <a:bodyPr/>
        <a:lstStyle/>
        <a:p>
          <a:endParaRPr lang="en-PK"/>
        </a:p>
      </dgm:t>
    </dgm:pt>
    <dgm:pt modelId="{C098F285-66DF-4200-94D1-0476420A9ABD}" type="sibTrans" cxnId="{1DF72664-CB8F-4545-BC29-68CA906D9D90}">
      <dgm:prSet/>
      <dgm:spPr/>
      <dgm:t>
        <a:bodyPr/>
        <a:lstStyle/>
        <a:p>
          <a:endParaRPr lang="en-PK"/>
        </a:p>
      </dgm:t>
    </dgm:pt>
    <dgm:pt modelId="{ED38F798-D0E5-4391-BF4B-38497F9E3E41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marks distribution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C3811236-630E-420B-AAB7-5626A255A165}" type="parTrans" cxnId="{84E5CAE3-9C7F-414F-BA15-CEF74D3D32FB}">
      <dgm:prSet/>
      <dgm:spPr/>
      <dgm:t>
        <a:bodyPr/>
        <a:lstStyle/>
        <a:p>
          <a:endParaRPr lang="en-PK"/>
        </a:p>
      </dgm:t>
    </dgm:pt>
    <dgm:pt modelId="{DFAE27E3-5CE0-4491-8EF2-9EFE0F585BF0}" type="sibTrans" cxnId="{84E5CAE3-9C7F-414F-BA15-CEF74D3D32FB}">
      <dgm:prSet/>
      <dgm:spPr/>
      <dgm:t>
        <a:bodyPr/>
        <a:lstStyle/>
        <a:p>
          <a:endParaRPr lang="en-PK"/>
        </a:p>
      </dgm:t>
    </dgm:pt>
    <dgm:pt modelId="{0967DAE9-0399-40C1-91E3-01198B9371FF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class rules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884D9F14-C686-4304-A591-AE288BA0DF54}" type="parTrans" cxnId="{25D850C8-5F36-4F92-85CB-A9AB2122E00B}">
      <dgm:prSet/>
      <dgm:spPr/>
      <dgm:t>
        <a:bodyPr/>
        <a:lstStyle/>
        <a:p>
          <a:endParaRPr lang="en-PK"/>
        </a:p>
      </dgm:t>
    </dgm:pt>
    <dgm:pt modelId="{35C6EB08-ACB7-4061-BC37-66C036A30610}" type="sibTrans" cxnId="{25D850C8-5F36-4F92-85CB-A9AB2122E00B}">
      <dgm:prSet/>
      <dgm:spPr/>
      <dgm:t>
        <a:bodyPr/>
        <a:lstStyle/>
        <a:p>
          <a:endParaRPr lang="en-PK"/>
        </a:p>
      </dgm:t>
    </dgm:pt>
    <dgm:pt modelId="{A4E92050-1A35-4F32-97A5-988F77303AC0}" type="pres">
      <dgm:prSet presAssocID="{4CB59EE8-919C-4D56-89F7-577C83E0109E}" presName="Name0" presStyleCnt="0">
        <dgm:presLayoutVars>
          <dgm:dir/>
        </dgm:presLayoutVars>
      </dgm:prSet>
      <dgm:spPr/>
    </dgm:pt>
    <dgm:pt modelId="{FFDF1514-5AF8-433B-BF4F-129C5EB8D209}" type="pres">
      <dgm:prSet presAssocID="{5F822443-4D89-4EB4-89A9-360F3995A1DB}" presName="noChildren" presStyleCnt="0"/>
      <dgm:spPr/>
    </dgm:pt>
    <dgm:pt modelId="{716ED6E7-807E-4D34-A676-CD3B07F0048E}" type="pres">
      <dgm:prSet presAssocID="{5F822443-4D89-4EB4-89A9-360F3995A1DB}" presName="gap" presStyleCnt="0"/>
      <dgm:spPr/>
    </dgm:pt>
    <dgm:pt modelId="{83C0AB93-5CF2-4AB7-BE64-8AC673881938}" type="pres">
      <dgm:prSet presAssocID="{5F822443-4D89-4EB4-89A9-360F3995A1DB}" presName="medCircle2" presStyleLbl="vennNode1" presStyleIdx="0" presStyleCnt="10"/>
      <dgm:spPr/>
    </dgm:pt>
    <dgm:pt modelId="{8E93C136-7CF5-43B6-A20B-526C146BD12A}" type="pres">
      <dgm:prSet presAssocID="{5F822443-4D89-4EB4-89A9-360F3995A1DB}" presName="txLvlOnly1" presStyleLbl="revTx" presStyleIdx="0" presStyleCnt="10"/>
      <dgm:spPr/>
    </dgm:pt>
    <dgm:pt modelId="{5BC5B197-8042-46E6-A892-AACDF65470DD}" type="pres">
      <dgm:prSet presAssocID="{6A0316B8-326E-47C2-B5E3-AC3CEF2D2571}" presName="noChildren" presStyleCnt="0"/>
      <dgm:spPr/>
    </dgm:pt>
    <dgm:pt modelId="{0ED972C1-8782-48DF-810B-528527CD404E}" type="pres">
      <dgm:prSet presAssocID="{6A0316B8-326E-47C2-B5E3-AC3CEF2D2571}" presName="gap" presStyleCnt="0"/>
      <dgm:spPr/>
    </dgm:pt>
    <dgm:pt modelId="{DDF25A26-1E39-4535-A297-11EA12DD5CE1}" type="pres">
      <dgm:prSet presAssocID="{6A0316B8-326E-47C2-B5E3-AC3CEF2D2571}" presName="medCircle2" presStyleLbl="vennNode1" presStyleIdx="1" presStyleCnt="10"/>
      <dgm:spPr/>
    </dgm:pt>
    <dgm:pt modelId="{3B57CD69-C988-44C0-9A0C-D6ABC26B8E66}" type="pres">
      <dgm:prSet presAssocID="{6A0316B8-326E-47C2-B5E3-AC3CEF2D2571}" presName="txLvlOnly1" presStyleLbl="revTx" presStyleIdx="1" presStyleCnt="10"/>
      <dgm:spPr/>
    </dgm:pt>
    <dgm:pt modelId="{1A832F94-D838-455D-81B1-4094EAA2F14A}" type="pres">
      <dgm:prSet presAssocID="{9AB920C9-5644-4DCA-8BE0-022F56C85A5D}" presName="noChildren" presStyleCnt="0"/>
      <dgm:spPr/>
    </dgm:pt>
    <dgm:pt modelId="{B0E274FC-5427-4132-83EA-25E0D9B4B789}" type="pres">
      <dgm:prSet presAssocID="{9AB920C9-5644-4DCA-8BE0-022F56C85A5D}" presName="gap" presStyleCnt="0"/>
      <dgm:spPr/>
    </dgm:pt>
    <dgm:pt modelId="{6DF7689F-F286-41CB-A320-A5FDA5A6CD86}" type="pres">
      <dgm:prSet presAssocID="{9AB920C9-5644-4DCA-8BE0-022F56C85A5D}" presName="medCircle2" presStyleLbl="vennNode1" presStyleIdx="2" presStyleCnt="10"/>
      <dgm:spPr/>
    </dgm:pt>
    <dgm:pt modelId="{9DAB3249-3F1D-4CF5-9AAE-D9E9518EBFE9}" type="pres">
      <dgm:prSet presAssocID="{9AB920C9-5644-4DCA-8BE0-022F56C85A5D}" presName="txLvlOnly1" presStyleLbl="revTx" presStyleIdx="2" presStyleCnt="10"/>
      <dgm:spPr/>
    </dgm:pt>
    <dgm:pt modelId="{EBA28257-748A-44A1-9218-301B657CC03E}" type="pres">
      <dgm:prSet presAssocID="{8D788C5A-468A-4A1D-9A8D-224894D19BC6}" presName="noChildren" presStyleCnt="0"/>
      <dgm:spPr/>
    </dgm:pt>
    <dgm:pt modelId="{93155DA4-DB15-458F-81C2-4039CB6A0CBC}" type="pres">
      <dgm:prSet presAssocID="{8D788C5A-468A-4A1D-9A8D-224894D19BC6}" presName="gap" presStyleCnt="0"/>
      <dgm:spPr/>
    </dgm:pt>
    <dgm:pt modelId="{DABEE788-1668-408F-AEAC-9F709E3135D1}" type="pres">
      <dgm:prSet presAssocID="{8D788C5A-468A-4A1D-9A8D-224894D19BC6}" presName="medCircle2" presStyleLbl="vennNode1" presStyleIdx="3" presStyleCnt="10"/>
      <dgm:spPr/>
    </dgm:pt>
    <dgm:pt modelId="{9CC499B4-FC5A-422A-B368-3A46D0DC991B}" type="pres">
      <dgm:prSet presAssocID="{8D788C5A-468A-4A1D-9A8D-224894D19BC6}" presName="txLvlOnly1" presStyleLbl="revTx" presStyleIdx="3" presStyleCnt="10"/>
      <dgm:spPr/>
    </dgm:pt>
    <dgm:pt modelId="{39CC7C1B-C5A9-473F-8685-2D4CC427E130}" type="pres">
      <dgm:prSet presAssocID="{C7216029-89F6-4D4D-A6EC-2194A15D69E6}" presName="noChildren" presStyleCnt="0"/>
      <dgm:spPr/>
    </dgm:pt>
    <dgm:pt modelId="{E61C88A5-8B11-4912-A909-6E0B5C66313E}" type="pres">
      <dgm:prSet presAssocID="{C7216029-89F6-4D4D-A6EC-2194A15D69E6}" presName="gap" presStyleCnt="0"/>
      <dgm:spPr/>
    </dgm:pt>
    <dgm:pt modelId="{F4AB21AD-B2E3-46CB-B6E7-EBA1B162D27A}" type="pres">
      <dgm:prSet presAssocID="{C7216029-89F6-4D4D-A6EC-2194A15D69E6}" presName="medCircle2" presStyleLbl="vennNode1" presStyleIdx="4" presStyleCnt="10"/>
      <dgm:spPr/>
    </dgm:pt>
    <dgm:pt modelId="{1B8E9E13-716F-4BF2-AE04-BB7FF884833E}" type="pres">
      <dgm:prSet presAssocID="{C7216029-89F6-4D4D-A6EC-2194A15D69E6}" presName="txLvlOnly1" presStyleLbl="revTx" presStyleIdx="4" presStyleCnt="10"/>
      <dgm:spPr/>
    </dgm:pt>
    <dgm:pt modelId="{DC476170-3E14-49D8-B67E-3B72FE8E030D}" type="pres">
      <dgm:prSet presAssocID="{BE3D412E-7A8F-4309-93AF-649FB2BDBD97}" presName="noChildren" presStyleCnt="0"/>
      <dgm:spPr/>
    </dgm:pt>
    <dgm:pt modelId="{C7D09CC4-64F4-4069-8E5E-47BC4141471D}" type="pres">
      <dgm:prSet presAssocID="{BE3D412E-7A8F-4309-93AF-649FB2BDBD97}" presName="gap" presStyleCnt="0"/>
      <dgm:spPr/>
    </dgm:pt>
    <dgm:pt modelId="{022B7E18-2E88-477F-95AF-048BD3808732}" type="pres">
      <dgm:prSet presAssocID="{BE3D412E-7A8F-4309-93AF-649FB2BDBD97}" presName="medCircle2" presStyleLbl="vennNode1" presStyleIdx="5" presStyleCnt="10"/>
      <dgm:spPr/>
    </dgm:pt>
    <dgm:pt modelId="{58240972-024B-4540-8CB8-B323A714AC1E}" type="pres">
      <dgm:prSet presAssocID="{BE3D412E-7A8F-4309-93AF-649FB2BDBD97}" presName="txLvlOnly1" presStyleLbl="revTx" presStyleIdx="5" presStyleCnt="10"/>
      <dgm:spPr/>
    </dgm:pt>
    <dgm:pt modelId="{C4F3F999-BF43-4343-9A79-0399D4E14C57}" type="pres">
      <dgm:prSet presAssocID="{F94F9C71-6A06-435C-BF43-3DA276EED3A6}" presName="noChildren" presStyleCnt="0"/>
      <dgm:spPr/>
    </dgm:pt>
    <dgm:pt modelId="{48BD01D9-B85F-481D-8268-CCFD2A2A093C}" type="pres">
      <dgm:prSet presAssocID="{F94F9C71-6A06-435C-BF43-3DA276EED3A6}" presName="gap" presStyleCnt="0"/>
      <dgm:spPr/>
    </dgm:pt>
    <dgm:pt modelId="{3D2A170C-1582-4072-9506-569D4D284507}" type="pres">
      <dgm:prSet presAssocID="{F94F9C71-6A06-435C-BF43-3DA276EED3A6}" presName="medCircle2" presStyleLbl="vennNode1" presStyleIdx="6" presStyleCnt="10"/>
      <dgm:spPr/>
    </dgm:pt>
    <dgm:pt modelId="{6E51F0BC-BB98-470A-9581-3A00E63E2FB1}" type="pres">
      <dgm:prSet presAssocID="{F94F9C71-6A06-435C-BF43-3DA276EED3A6}" presName="txLvlOnly1" presStyleLbl="revTx" presStyleIdx="6" presStyleCnt="10"/>
      <dgm:spPr/>
    </dgm:pt>
    <dgm:pt modelId="{DD58489B-23F0-4B12-852A-BFAB212B061F}" type="pres">
      <dgm:prSet presAssocID="{6F17BA75-87AB-4039-9512-3DC10F000E0A}" presName="noChildren" presStyleCnt="0"/>
      <dgm:spPr/>
    </dgm:pt>
    <dgm:pt modelId="{79615A30-A3F3-4AE6-8B0D-D747A6DD1F9C}" type="pres">
      <dgm:prSet presAssocID="{6F17BA75-87AB-4039-9512-3DC10F000E0A}" presName="gap" presStyleCnt="0"/>
      <dgm:spPr/>
    </dgm:pt>
    <dgm:pt modelId="{8F8418D0-87BD-4A52-A373-230E512BE7AC}" type="pres">
      <dgm:prSet presAssocID="{6F17BA75-87AB-4039-9512-3DC10F000E0A}" presName="medCircle2" presStyleLbl="vennNode1" presStyleIdx="7" presStyleCnt="10"/>
      <dgm:spPr/>
    </dgm:pt>
    <dgm:pt modelId="{DF525048-4AD5-4A42-BEC8-B9F9151E3250}" type="pres">
      <dgm:prSet presAssocID="{6F17BA75-87AB-4039-9512-3DC10F000E0A}" presName="txLvlOnly1" presStyleLbl="revTx" presStyleIdx="7" presStyleCnt="10"/>
      <dgm:spPr/>
    </dgm:pt>
    <dgm:pt modelId="{73DBD430-6ADD-4F84-A5D4-9D8CA65B6D72}" type="pres">
      <dgm:prSet presAssocID="{ED38F798-D0E5-4391-BF4B-38497F9E3E41}" presName="noChildren" presStyleCnt="0"/>
      <dgm:spPr/>
    </dgm:pt>
    <dgm:pt modelId="{E62C11E8-7877-4A9E-8064-4E06C6A301BA}" type="pres">
      <dgm:prSet presAssocID="{ED38F798-D0E5-4391-BF4B-38497F9E3E41}" presName="gap" presStyleCnt="0"/>
      <dgm:spPr/>
    </dgm:pt>
    <dgm:pt modelId="{2B67027C-5BA7-42D5-9137-7FB935297747}" type="pres">
      <dgm:prSet presAssocID="{ED38F798-D0E5-4391-BF4B-38497F9E3E41}" presName="medCircle2" presStyleLbl="vennNode1" presStyleIdx="8" presStyleCnt="10"/>
      <dgm:spPr/>
    </dgm:pt>
    <dgm:pt modelId="{58503BF0-1094-4671-B855-FB0082A9018E}" type="pres">
      <dgm:prSet presAssocID="{ED38F798-D0E5-4391-BF4B-38497F9E3E41}" presName="txLvlOnly1" presStyleLbl="revTx" presStyleIdx="8" presStyleCnt="10"/>
      <dgm:spPr/>
    </dgm:pt>
    <dgm:pt modelId="{40AF7A3C-EAC8-462B-BBB4-3811AEFD3F9F}" type="pres">
      <dgm:prSet presAssocID="{0967DAE9-0399-40C1-91E3-01198B9371FF}" presName="noChildren" presStyleCnt="0"/>
      <dgm:spPr/>
    </dgm:pt>
    <dgm:pt modelId="{E68789A8-CA83-4AC1-B102-D795521CE31D}" type="pres">
      <dgm:prSet presAssocID="{0967DAE9-0399-40C1-91E3-01198B9371FF}" presName="gap" presStyleCnt="0"/>
      <dgm:spPr/>
    </dgm:pt>
    <dgm:pt modelId="{EA2AF713-B810-4653-87D4-3FEFA1203C2A}" type="pres">
      <dgm:prSet presAssocID="{0967DAE9-0399-40C1-91E3-01198B9371FF}" presName="medCircle2" presStyleLbl="vennNode1" presStyleIdx="9" presStyleCnt="10"/>
      <dgm:spPr/>
    </dgm:pt>
    <dgm:pt modelId="{EF83A933-6261-4512-B71B-EFA8E6D0A91B}" type="pres">
      <dgm:prSet presAssocID="{0967DAE9-0399-40C1-91E3-01198B9371FF}" presName="txLvlOnly1" presStyleLbl="revTx" presStyleIdx="9" presStyleCnt="10"/>
      <dgm:spPr/>
    </dgm:pt>
  </dgm:ptLst>
  <dgm:cxnLst>
    <dgm:cxn modelId="{D1122406-BE54-4EDC-B6A7-251A2ED2BE11}" type="presOf" srcId="{ED38F798-D0E5-4391-BF4B-38497F9E3E41}" destId="{58503BF0-1094-4671-B855-FB0082A9018E}" srcOrd="0" destOrd="0" presId="urn:microsoft.com/office/officeart/2008/layout/VerticalCircleList"/>
    <dgm:cxn modelId="{BF79DF11-7DC7-4A4D-8CB2-812C6D1B6625}" srcId="{4CB59EE8-919C-4D56-89F7-577C83E0109E}" destId="{6A0316B8-326E-47C2-B5E3-AC3CEF2D2571}" srcOrd="1" destOrd="0" parTransId="{BE240B62-64C9-42E7-95F4-9AB9B43DD76A}" sibTransId="{A362929B-D317-4317-9D28-4817AFC01E3A}"/>
    <dgm:cxn modelId="{CB780730-8383-488C-9C20-A89CDE965B1C}" type="presOf" srcId="{BE3D412E-7A8F-4309-93AF-649FB2BDBD97}" destId="{58240972-024B-4540-8CB8-B323A714AC1E}" srcOrd="0" destOrd="0" presId="urn:microsoft.com/office/officeart/2008/layout/VerticalCircleList"/>
    <dgm:cxn modelId="{7AC6B142-E513-4AA7-A5B3-F5AC3B961D8C}" type="presOf" srcId="{F94F9C71-6A06-435C-BF43-3DA276EED3A6}" destId="{6E51F0BC-BB98-470A-9581-3A00E63E2FB1}" srcOrd="0" destOrd="0" presId="urn:microsoft.com/office/officeart/2008/layout/VerticalCircleList"/>
    <dgm:cxn modelId="{20608A43-DEF7-4B8C-B82C-BB8192ACF87C}" type="presOf" srcId="{8D788C5A-468A-4A1D-9A8D-224894D19BC6}" destId="{9CC499B4-FC5A-422A-B368-3A46D0DC991B}" srcOrd="0" destOrd="0" presId="urn:microsoft.com/office/officeart/2008/layout/VerticalCircleList"/>
    <dgm:cxn modelId="{1DF72664-CB8F-4545-BC29-68CA906D9D90}" srcId="{4CB59EE8-919C-4D56-89F7-577C83E0109E}" destId="{6F17BA75-87AB-4039-9512-3DC10F000E0A}" srcOrd="7" destOrd="0" parTransId="{CD6260A9-E5A2-4091-ADBA-075541CCEEE9}" sibTransId="{C098F285-66DF-4200-94D1-0476420A9ABD}"/>
    <dgm:cxn modelId="{67553E48-A11F-4EA1-B4EB-FFC2AE799416}" srcId="{4CB59EE8-919C-4D56-89F7-577C83E0109E}" destId="{5F822443-4D89-4EB4-89A9-360F3995A1DB}" srcOrd="0" destOrd="0" parTransId="{0C9706A3-EB70-4C1B-8173-F3C167E939EC}" sibTransId="{692AF663-CEE0-4DAF-9825-2F0DB4B0E1FF}"/>
    <dgm:cxn modelId="{7843036B-6F22-4B57-A7D2-8E84132E5B05}" srcId="{4CB59EE8-919C-4D56-89F7-577C83E0109E}" destId="{C7216029-89F6-4D4D-A6EC-2194A15D69E6}" srcOrd="4" destOrd="0" parTransId="{31460A55-5072-4B61-AD44-09DA34B668C7}" sibTransId="{269EE460-2621-45B5-8280-AB4F9EA1C96D}"/>
    <dgm:cxn modelId="{55C91D73-056D-4C54-B123-CE4376D5023F}" type="presOf" srcId="{6F17BA75-87AB-4039-9512-3DC10F000E0A}" destId="{DF525048-4AD5-4A42-BEC8-B9F9151E3250}" srcOrd="0" destOrd="0" presId="urn:microsoft.com/office/officeart/2008/layout/VerticalCircleList"/>
    <dgm:cxn modelId="{01F9598D-A2D3-45F3-B0E4-243D413F47B2}" type="presOf" srcId="{5F822443-4D89-4EB4-89A9-360F3995A1DB}" destId="{8E93C136-7CF5-43B6-A20B-526C146BD12A}" srcOrd="0" destOrd="0" presId="urn:microsoft.com/office/officeart/2008/layout/VerticalCircleList"/>
    <dgm:cxn modelId="{1992B794-0F6F-4D66-8F7D-0CDCE15BAF5D}" type="presOf" srcId="{9AB920C9-5644-4DCA-8BE0-022F56C85A5D}" destId="{9DAB3249-3F1D-4CF5-9AAE-D9E9518EBFE9}" srcOrd="0" destOrd="0" presId="urn:microsoft.com/office/officeart/2008/layout/VerticalCircleList"/>
    <dgm:cxn modelId="{E7D93399-627A-4B1B-98D5-D1F4EAAE2D09}" type="presOf" srcId="{C7216029-89F6-4D4D-A6EC-2194A15D69E6}" destId="{1B8E9E13-716F-4BF2-AE04-BB7FF884833E}" srcOrd="0" destOrd="0" presId="urn:microsoft.com/office/officeart/2008/layout/VerticalCircleList"/>
    <dgm:cxn modelId="{9EF40EA4-FA18-4591-BA2C-1AD2FBB60AEC}" srcId="{4CB59EE8-919C-4D56-89F7-577C83E0109E}" destId="{8D788C5A-468A-4A1D-9A8D-224894D19BC6}" srcOrd="3" destOrd="0" parTransId="{37300A9F-C7E7-414A-91DF-B7749FA1DCF2}" sibTransId="{7D333124-094F-433E-89F2-0CA317584F27}"/>
    <dgm:cxn modelId="{02F4F9B7-0CC6-4AE1-BC8F-4B432968020D}" srcId="{4CB59EE8-919C-4D56-89F7-577C83E0109E}" destId="{BE3D412E-7A8F-4309-93AF-649FB2BDBD97}" srcOrd="5" destOrd="0" parTransId="{5943E430-6182-4735-8EFC-0BA1BC2FBBE6}" sibTransId="{B6270248-B2CD-42D1-AD07-EF8AAAF0C428}"/>
    <dgm:cxn modelId="{FA237CBC-4ABE-40AF-8F2C-48AE7EE9A204}" type="presOf" srcId="{4CB59EE8-919C-4D56-89F7-577C83E0109E}" destId="{A4E92050-1A35-4F32-97A5-988F77303AC0}" srcOrd="0" destOrd="0" presId="urn:microsoft.com/office/officeart/2008/layout/VerticalCircleList"/>
    <dgm:cxn modelId="{7462F1C3-01B3-48C2-9790-520116415C4B}" type="presOf" srcId="{0967DAE9-0399-40C1-91E3-01198B9371FF}" destId="{EF83A933-6261-4512-B71B-EFA8E6D0A91B}" srcOrd="0" destOrd="0" presId="urn:microsoft.com/office/officeart/2008/layout/VerticalCircleList"/>
    <dgm:cxn modelId="{25D850C8-5F36-4F92-85CB-A9AB2122E00B}" srcId="{4CB59EE8-919C-4D56-89F7-577C83E0109E}" destId="{0967DAE9-0399-40C1-91E3-01198B9371FF}" srcOrd="9" destOrd="0" parTransId="{884D9F14-C686-4304-A591-AE288BA0DF54}" sibTransId="{35C6EB08-ACB7-4061-BC37-66C036A30610}"/>
    <dgm:cxn modelId="{8454EFD5-EF73-445F-A84B-803AAE06E934}" srcId="{4CB59EE8-919C-4D56-89F7-577C83E0109E}" destId="{F94F9C71-6A06-435C-BF43-3DA276EED3A6}" srcOrd="6" destOrd="0" parTransId="{391091BC-D8BE-43BF-8A05-7D4EE18D3730}" sibTransId="{8EBA493D-324F-4E5D-9360-A17AA409457C}"/>
    <dgm:cxn modelId="{DE1C3FDF-4753-4E3F-8BBD-BCAA36AD42C8}" srcId="{4CB59EE8-919C-4D56-89F7-577C83E0109E}" destId="{9AB920C9-5644-4DCA-8BE0-022F56C85A5D}" srcOrd="2" destOrd="0" parTransId="{B22F6C82-4727-470C-896E-2128AA700749}" sibTransId="{9BAF3BD6-0053-4A67-89B5-CC0E72C57B34}"/>
    <dgm:cxn modelId="{84E5CAE3-9C7F-414F-BA15-CEF74D3D32FB}" srcId="{4CB59EE8-919C-4D56-89F7-577C83E0109E}" destId="{ED38F798-D0E5-4391-BF4B-38497F9E3E41}" srcOrd="8" destOrd="0" parTransId="{C3811236-630E-420B-AAB7-5626A255A165}" sibTransId="{DFAE27E3-5CE0-4491-8EF2-9EFE0F585BF0}"/>
    <dgm:cxn modelId="{44EF2EED-C51D-47FF-BD1E-AAFB05680219}" type="presOf" srcId="{6A0316B8-326E-47C2-B5E3-AC3CEF2D2571}" destId="{3B57CD69-C988-44C0-9A0C-D6ABC26B8E66}" srcOrd="0" destOrd="0" presId="urn:microsoft.com/office/officeart/2008/layout/VerticalCircleList"/>
    <dgm:cxn modelId="{C8C01260-D585-4870-9325-5BEF8735A6FA}" type="presParOf" srcId="{A4E92050-1A35-4F32-97A5-988F77303AC0}" destId="{FFDF1514-5AF8-433B-BF4F-129C5EB8D209}" srcOrd="0" destOrd="0" presId="urn:microsoft.com/office/officeart/2008/layout/VerticalCircleList"/>
    <dgm:cxn modelId="{76ACDA65-78B2-4253-837F-AF6FD65E78CA}" type="presParOf" srcId="{FFDF1514-5AF8-433B-BF4F-129C5EB8D209}" destId="{716ED6E7-807E-4D34-A676-CD3B07F0048E}" srcOrd="0" destOrd="0" presId="urn:microsoft.com/office/officeart/2008/layout/VerticalCircleList"/>
    <dgm:cxn modelId="{79E94173-2067-4567-9073-978DDA67B395}" type="presParOf" srcId="{FFDF1514-5AF8-433B-BF4F-129C5EB8D209}" destId="{83C0AB93-5CF2-4AB7-BE64-8AC673881938}" srcOrd="1" destOrd="0" presId="urn:microsoft.com/office/officeart/2008/layout/VerticalCircleList"/>
    <dgm:cxn modelId="{5E516513-A53B-458D-84C8-0A305580B884}" type="presParOf" srcId="{FFDF1514-5AF8-433B-BF4F-129C5EB8D209}" destId="{8E93C136-7CF5-43B6-A20B-526C146BD12A}" srcOrd="2" destOrd="0" presId="urn:microsoft.com/office/officeart/2008/layout/VerticalCircleList"/>
    <dgm:cxn modelId="{73EA535B-76D2-45DE-BD43-695FC99D613A}" type="presParOf" srcId="{A4E92050-1A35-4F32-97A5-988F77303AC0}" destId="{5BC5B197-8042-46E6-A892-AACDF65470DD}" srcOrd="1" destOrd="0" presId="urn:microsoft.com/office/officeart/2008/layout/VerticalCircleList"/>
    <dgm:cxn modelId="{49877881-6034-4131-BBA4-30D0CF2F3BC3}" type="presParOf" srcId="{5BC5B197-8042-46E6-A892-AACDF65470DD}" destId="{0ED972C1-8782-48DF-810B-528527CD404E}" srcOrd="0" destOrd="0" presId="urn:microsoft.com/office/officeart/2008/layout/VerticalCircleList"/>
    <dgm:cxn modelId="{1506C5FE-D84C-4B30-A24E-88CBAD3DDC69}" type="presParOf" srcId="{5BC5B197-8042-46E6-A892-AACDF65470DD}" destId="{DDF25A26-1E39-4535-A297-11EA12DD5CE1}" srcOrd="1" destOrd="0" presId="urn:microsoft.com/office/officeart/2008/layout/VerticalCircleList"/>
    <dgm:cxn modelId="{7F3C9AB9-21D5-4120-9B71-B10F94DE69ED}" type="presParOf" srcId="{5BC5B197-8042-46E6-A892-AACDF65470DD}" destId="{3B57CD69-C988-44C0-9A0C-D6ABC26B8E66}" srcOrd="2" destOrd="0" presId="urn:microsoft.com/office/officeart/2008/layout/VerticalCircleList"/>
    <dgm:cxn modelId="{DE2F18AA-0259-4089-8385-F9B4EA10D39B}" type="presParOf" srcId="{A4E92050-1A35-4F32-97A5-988F77303AC0}" destId="{1A832F94-D838-455D-81B1-4094EAA2F14A}" srcOrd="2" destOrd="0" presId="urn:microsoft.com/office/officeart/2008/layout/VerticalCircleList"/>
    <dgm:cxn modelId="{5DFCF7AD-D39D-4EDF-B46C-30E1FB7FCD6A}" type="presParOf" srcId="{1A832F94-D838-455D-81B1-4094EAA2F14A}" destId="{B0E274FC-5427-4132-83EA-25E0D9B4B789}" srcOrd="0" destOrd="0" presId="urn:microsoft.com/office/officeart/2008/layout/VerticalCircleList"/>
    <dgm:cxn modelId="{C23EB1A9-8222-4FFB-8A63-8EB424A53563}" type="presParOf" srcId="{1A832F94-D838-455D-81B1-4094EAA2F14A}" destId="{6DF7689F-F286-41CB-A320-A5FDA5A6CD86}" srcOrd="1" destOrd="0" presId="urn:microsoft.com/office/officeart/2008/layout/VerticalCircleList"/>
    <dgm:cxn modelId="{EC71E548-90C1-419F-B202-810CAF6F4C96}" type="presParOf" srcId="{1A832F94-D838-455D-81B1-4094EAA2F14A}" destId="{9DAB3249-3F1D-4CF5-9AAE-D9E9518EBFE9}" srcOrd="2" destOrd="0" presId="urn:microsoft.com/office/officeart/2008/layout/VerticalCircleList"/>
    <dgm:cxn modelId="{AD483A89-A6F7-48D0-A74E-5F9E52FA2FAD}" type="presParOf" srcId="{A4E92050-1A35-4F32-97A5-988F77303AC0}" destId="{EBA28257-748A-44A1-9218-301B657CC03E}" srcOrd="3" destOrd="0" presId="urn:microsoft.com/office/officeart/2008/layout/VerticalCircleList"/>
    <dgm:cxn modelId="{1932EB9D-6115-4151-8690-9CF60EDE94F1}" type="presParOf" srcId="{EBA28257-748A-44A1-9218-301B657CC03E}" destId="{93155DA4-DB15-458F-81C2-4039CB6A0CBC}" srcOrd="0" destOrd="0" presId="urn:microsoft.com/office/officeart/2008/layout/VerticalCircleList"/>
    <dgm:cxn modelId="{6E67D409-C63D-49B8-BE59-D7E8A5A1C870}" type="presParOf" srcId="{EBA28257-748A-44A1-9218-301B657CC03E}" destId="{DABEE788-1668-408F-AEAC-9F709E3135D1}" srcOrd="1" destOrd="0" presId="urn:microsoft.com/office/officeart/2008/layout/VerticalCircleList"/>
    <dgm:cxn modelId="{033245A5-C8BD-4C42-B3A0-18EA072F72B8}" type="presParOf" srcId="{EBA28257-748A-44A1-9218-301B657CC03E}" destId="{9CC499B4-FC5A-422A-B368-3A46D0DC991B}" srcOrd="2" destOrd="0" presId="urn:microsoft.com/office/officeart/2008/layout/VerticalCircleList"/>
    <dgm:cxn modelId="{185F473D-375B-4093-8242-C8F5083AE695}" type="presParOf" srcId="{A4E92050-1A35-4F32-97A5-988F77303AC0}" destId="{39CC7C1B-C5A9-473F-8685-2D4CC427E130}" srcOrd="4" destOrd="0" presId="urn:microsoft.com/office/officeart/2008/layout/VerticalCircleList"/>
    <dgm:cxn modelId="{E1BACEA9-C425-4508-A4A5-8C037F171D5A}" type="presParOf" srcId="{39CC7C1B-C5A9-473F-8685-2D4CC427E130}" destId="{E61C88A5-8B11-4912-A909-6E0B5C66313E}" srcOrd="0" destOrd="0" presId="urn:microsoft.com/office/officeart/2008/layout/VerticalCircleList"/>
    <dgm:cxn modelId="{9B48B7CD-92FB-4B7F-9723-5FA6B3D24577}" type="presParOf" srcId="{39CC7C1B-C5A9-473F-8685-2D4CC427E130}" destId="{F4AB21AD-B2E3-46CB-B6E7-EBA1B162D27A}" srcOrd="1" destOrd="0" presId="urn:microsoft.com/office/officeart/2008/layout/VerticalCircleList"/>
    <dgm:cxn modelId="{60D36212-C37A-4F44-8CA3-208AE56FE0FC}" type="presParOf" srcId="{39CC7C1B-C5A9-473F-8685-2D4CC427E130}" destId="{1B8E9E13-716F-4BF2-AE04-BB7FF884833E}" srcOrd="2" destOrd="0" presId="urn:microsoft.com/office/officeart/2008/layout/VerticalCircleList"/>
    <dgm:cxn modelId="{6BB104FE-4E39-462B-A0EA-89213200A22B}" type="presParOf" srcId="{A4E92050-1A35-4F32-97A5-988F77303AC0}" destId="{DC476170-3E14-49D8-B67E-3B72FE8E030D}" srcOrd="5" destOrd="0" presId="urn:microsoft.com/office/officeart/2008/layout/VerticalCircleList"/>
    <dgm:cxn modelId="{6F4A0D84-A08B-45EA-95F7-029703759026}" type="presParOf" srcId="{DC476170-3E14-49D8-B67E-3B72FE8E030D}" destId="{C7D09CC4-64F4-4069-8E5E-47BC4141471D}" srcOrd="0" destOrd="0" presId="urn:microsoft.com/office/officeart/2008/layout/VerticalCircleList"/>
    <dgm:cxn modelId="{8E799F94-0D69-47C1-8CE0-0B12583EE4FC}" type="presParOf" srcId="{DC476170-3E14-49D8-B67E-3B72FE8E030D}" destId="{022B7E18-2E88-477F-95AF-048BD3808732}" srcOrd="1" destOrd="0" presId="urn:microsoft.com/office/officeart/2008/layout/VerticalCircleList"/>
    <dgm:cxn modelId="{435017E8-9D05-412A-BF56-C482E2765C93}" type="presParOf" srcId="{DC476170-3E14-49D8-B67E-3B72FE8E030D}" destId="{58240972-024B-4540-8CB8-B323A714AC1E}" srcOrd="2" destOrd="0" presId="urn:microsoft.com/office/officeart/2008/layout/VerticalCircleList"/>
    <dgm:cxn modelId="{8B0F6F86-1295-4968-A633-9C80D6FF120F}" type="presParOf" srcId="{A4E92050-1A35-4F32-97A5-988F77303AC0}" destId="{C4F3F999-BF43-4343-9A79-0399D4E14C57}" srcOrd="6" destOrd="0" presId="urn:microsoft.com/office/officeart/2008/layout/VerticalCircleList"/>
    <dgm:cxn modelId="{23CF9452-FE01-4949-BD9E-BB4F5E724C92}" type="presParOf" srcId="{C4F3F999-BF43-4343-9A79-0399D4E14C57}" destId="{48BD01D9-B85F-481D-8268-CCFD2A2A093C}" srcOrd="0" destOrd="0" presId="urn:microsoft.com/office/officeart/2008/layout/VerticalCircleList"/>
    <dgm:cxn modelId="{6DD019B1-BA9F-43C6-B23F-A39D8D01F714}" type="presParOf" srcId="{C4F3F999-BF43-4343-9A79-0399D4E14C57}" destId="{3D2A170C-1582-4072-9506-569D4D284507}" srcOrd="1" destOrd="0" presId="urn:microsoft.com/office/officeart/2008/layout/VerticalCircleList"/>
    <dgm:cxn modelId="{AE0D2FCA-DAC6-4B7F-BC05-E28C33D70FD4}" type="presParOf" srcId="{C4F3F999-BF43-4343-9A79-0399D4E14C57}" destId="{6E51F0BC-BB98-470A-9581-3A00E63E2FB1}" srcOrd="2" destOrd="0" presId="urn:microsoft.com/office/officeart/2008/layout/VerticalCircleList"/>
    <dgm:cxn modelId="{354AC571-5DE8-4058-948A-232DF866B324}" type="presParOf" srcId="{A4E92050-1A35-4F32-97A5-988F77303AC0}" destId="{DD58489B-23F0-4B12-852A-BFAB212B061F}" srcOrd="7" destOrd="0" presId="urn:microsoft.com/office/officeart/2008/layout/VerticalCircleList"/>
    <dgm:cxn modelId="{1255C8F5-C94A-49AA-91EF-B1C4E4E99D89}" type="presParOf" srcId="{DD58489B-23F0-4B12-852A-BFAB212B061F}" destId="{79615A30-A3F3-4AE6-8B0D-D747A6DD1F9C}" srcOrd="0" destOrd="0" presId="urn:microsoft.com/office/officeart/2008/layout/VerticalCircleList"/>
    <dgm:cxn modelId="{3358E842-3A10-45E8-B994-BE9BC5F826AF}" type="presParOf" srcId="{DD58489B-23F0-4B12-852A-BFAB212B061F}" destId="{8F8418D0-87BD-4A52-A373-230E512BE7AC}" srcOrd="1" destOrd="0" presId="urn:microsoft.com/office/officeart/2008/layout/VerticalCircleList"/>
    <dgm:cxn modelId="{36B8841D-0762-4A35-B5D1-33306D041D6E}" type="presParOf" srcId="{DD58489B-23F0-4B12-852A-BFAB212B061F}" destId="{DF525048-4AD5-4A42-BEC8-B9F9151E3250}" srcOrd="2" destOrd="0" presId="urn:microsoft.com/office/officeart/2008/layout/VerticalCircleList"/>
    <dgm:cxn modelId="{85FBCABD-736E-4634-985E-EB24017E3768}" type="presParOf" srcId="{A4E92050-1A35-4F32-97A5-988F77303AC0}" destId="{73DBD430-6ADD-4F84-A5D4-9D8CA65B6D72}" srcOrd="8" destOrd="0" presId="urn:microsoft.com/office/officeart/2008/layout/VerticalCircleList"/>
    <dgm:cxn modelId="{76E4FE29-2D9E-437E-B303-0672E3BF2447}" type="presParOf" srcId="{73DBD430-6ADD-4F84-A5D4-9D8CA65B6D72}" destId="{E62C11E8-7877-4A9E-8064-4E06C6A301BA}" srcOrd="0" destOrd="0" presId="urn:microsoft.com/office/officeart/2008/layout/VerticalCircleList"/>
    <dgm:cxn modelId="{0FDC8224-9164-4E53-BB33-40FDA130F71C}" type="presParOf" srcId="{73DBD430-6ADD-4F84-A5D4-9D8CA65B6D72}" destId="{2B67027C-5BA7-42D5-9137-7FB935297747}" srcOrd="1" destOrd="0" presId="urn:microsoft.com/office/officeart/2008/layout/VerticalCircleList"/>
    <dgm:cxn modelId="{F75FAB46-1B81-4AC6-92BD-3235BFF8E0EC}" type="presParOf" srcId="{73DBD430-6ADD-4F84-A5D4-9D8CA65B6D72}" destId="{58503BF0-1094-4671-B855-FB0082A9018E}" srcOrd="2" destOrd="0" presId="urn:microsoft.com/office/officeart/2008/layout/VerticalCircleList"/>
    <dgm:cxn modelId="{2FA4341F-8689-4ECB-A8DF-85AF9C6F42FC}" type="presParOf" srcId="{A4E92050-1A35-4F32-97A5-988F77303AC0}" destId="{40AF7A3C-EAC8-462B-BBB4-3811AEFD3F9F}" srcOrd="9" destOrd="0" presId="urn:microsoft.com/office/officeart/2008/layout/VerticalCircleList"/>
    <dgm:cxn modelId="{75DFEB4B-E3F7-43E5-9785-5A163E416CC6}" type="presParOf" srcId="{40AF7A3C-EAC8-462B-BBB4-3811AEFD3F9F}" destId="{E68789A8-CA83-4AC1-B102-D795521CE31D}" srcOrd="0" destOrd="0" presId="urn:microsoft.com/office/officeart/2008/layout/VerticalCircleList"/>
    <dgm:cxn modelId="{8F1A4C71-9CBD-4B06-BDDF-A445C299B695}" type="presParOf" srcId="{40AF7A3C-EAC8-462B-BBB4-3811AEFD3F9F}" destId="{EA2AF713-B810-4653-87D4-3FEFA1203C2A}" srcOrd="1" destOrd="0" presId="urn:microsoft.com/office/officeart/2008/layout/VerticalCircleList"/>
    <dgm:cxn modelId="{C62A68BF-AA3C-4B34-9905-0F75234790CE}" type="presParOf" srcId="{40AF7A3C-EAC8-462B-BBB4-3811AEFD3F9F}" destId="{EF83A933-6261-4512-B71B-EFA8E6D0A91B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140F3D-104F-4988-A0AD-6A14482CAE98}" type="doc">
      <dgm:prSet loTypeId="urn:microsoft.com/office/officeart/2008/layout/VerticalCircleList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D6EBAA66-194B-4E2A-9DC6-542035D31637}">
      <dgm:prSet phldrT="[Text]"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google class room code</a:t>
          </a:r>
          <a:endParaRPr lang="en-PK" dirty="0"/>
        </a:p>
      </dgm:t>
    </dgm:pt>
    <dgm:pt modelId="{3559B810-C3EF-4A40-80E3-169152CF6D74}" type="parTrans" cxnId="{AEC0C6CF-AE40-45A3-82DB-BD677CB05539}">
      <dgm:prSet/>
      <dgm:spPr/>
      <dgm:t>
        <a:bodyPr/>
        <a:lstStyle/>
        <a:p>
          <a:endParaRPr lang="en-PK"/>
        </a:p>
      </dgm:t>
    </dgm:pt>
    <dgm:pt modelId="{634AB9D0-8137-4456-880C-4C0952D42168}" type="sibTrans" cxnId="{AEC0C6CF-AE40-45A3-82DB-BD677CB05539}">
      <dgm:prSet/>
      <dgm:spPr/>
      <dgm:t>
        <a:bodyPr/>
        <a:lstStyle/>
        <a:p>
          <a:endParaRPr lang="en-PK"/>
        </a:p>
      </dgm:t>
    </dgm:pt>
    <dgm:pt modelId="{CD1550F1-75BD-46F3-BB0D-052384D13031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course content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ADC7C83A-3D72-4232-8AF9-AFB21A9F30FD}" type="parTrans" cxnId="{F745E35B-02F8-4EE1-B2B0-AABA0C9B21B2}">
      <dgm:prSet/>
      <dgm:spPr/>
      <dgm:t>
        <a:bodyPr/>
        <a:lstStyle/>
        <a:p>
          <a:endParaRPr lang="en-PK"/>
        </a:p>
      </dgm:t>
    </dgm:pt>
    <dgm:pt modelId="{A1A3BA0F-64FA-4A8F-8AB0-F00748BF6548}" type="sibTrans" cxnId="{F745E35B-02F8-4EE1-B2B0-AABA0C9B21B2}">
      <dgm:prSet/>
      <dgm:spPr/>
      <dgm:t>
        <a:bodyPr/>
        <a:lstStyle/>
        <a:p>
          <a:endParaRPr lang="en-PK"/>
        </a:p>
      </dgm:t>
    </dgm:pt>
    <dgm:pt modelId="{F4BD527A-530B-4C89-B0A0-A5E7538AFE07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intro of teacher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CA39D6AF-75A3-411F-844A-579E420C66EE}" type="parTrans" cxnId="{830F604E-B582-4EBF-8A73-561A47CB0AB2}">
      <dgm:prSet/>
      <dgm:spPr/>
      <dgm:t>
        <a:bodyPr/>
        <a:lstStyle/>
        <a:p>
          <a:endParaRPr lang="en-PK"/>
        </a:p>
      </dgm:t>
    </dgm:pt>
    <dgm:pt modelId="{FD294439-6407-4173-8EFD-F06862CCFB44}" type="sibTrans" cxnId="{830F604E-B582-4EBF-8A73-561A47CB0AB2}">
      <dgm:prSet/>
      <dgm:spPr/>
      <dgm:t>
        <a:bodyPr/>
        <a:lstStyle/>
        <a:p>
          <a:endParaRPr lang="en-PK"/>
        </a:p>
      </dgm:t>
    </dgm:pt>
    <dgm:pt modelId="{F28BED87-27FD-4A24-A5F9-0D9501469D6E}">
      <dgm:prSet/>
      <dgm:spPr/>
      <dgm:t>
        <a:bodyPr/>
        <a:lstStyle/>
        <a:p>
          <a:r>
            <a:rPr kumimoji="0" lang="en-US" b="0" i="0" u="none" strike="noStrike" cap="none" spc="300" normalizeH="0" baseline="0" noProof="0" dirty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tentative course outline</a:t>
          </a:r>
        </a:p>
      </dgm:t>
    </dgm:pt>
    <dgm:pt modelId="{AC0ABEF2-DBCC-4812-AF5B-5C2CC3F82704}" type="parTrans" cxnId="{AFDFCE35-A1C6-4CA3-BDF7-07475971CF02}">
      <dgm:prSet/>
      <dgm:spPr/>
      <dgm:t>
        <a:bodyPr/>
        <a:lstStyle/>
        <a:p>
          <a:endParaRPr lang="en-PK"/>
        </a:p>
      </dgm:t>
    </dgm:pt>
    <dgm:pt modelId="{50C3E652-A4C6-418F-9EDA-E20A91437AE3}" type="sibTrans" cxnId="{AFDFCE35-A1C6-4CA3-BDF7-07475971CF02}">
      <dgm:prSet/>
      <dgm:spPr/>
      <dgm:t>
        <a:bodyPr/>
        <a:lstStyle/>
        <a:p>
          <a:endParaRPr lang="en-PK"/>
        </a:p>
      </dgm:t>
    </dgm:pt>
    <dgm:pt modelId="{62A973DF-DAB3-44A0-B4CE-564BB9093193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course books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FA788A0A-96D9-4001-872D-347B3A109404}" type="parTrans" cxnId="{2DA145BC-2F69-4F54-B8A0-D47D63100DC0}">
      <dgm:prSet/>
      <dgm:spPr/>
      <dgm:t>
        <a:bodyPr/>
        <a:lstStyle/>
        <a:p>
          <a:endParaRPr lang="en-PK"/>
        </a:p>
      </dgm:t>
    </dgm:pt>
    <dgm:pt modelId="{7E6B60A7-11B3-49B4-A972-C8EC99BE820F}" type="sibTrans" cxnId="{2DA145BC-2F69-4F54-B8A0-D47D63100DC0}">
      <dgm:prSet/>
      <dgm:spPr/>
      <dgm:t>
        <a:bodyPr/>
        <a:lstStyle/>
        <a:p>
          <a:endParaRPr lang="en-PK"/>
        </a:p>
      </dgm:t>
    </dgm:pt>
    <dgm:pt modelId="{6DD1B3CC-13B6-46ED-A32D-E7CE4A442E94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Class Policy &amp; Etiquette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923E514A-CFDE-41DB-8B20-92F2E99C464C}" type="parTrans" cxnId="{6CD5AD58-AC3E-4D9F-81DE-E5BF5A4EFCAC}">
      <dgm:prSet/>
      <dgm:spPr/>
      <dgm:t>
        <a:bodyPr/>
        <a:lstStyle/>
        <a:p>
          <a:endParaRPr lang="en-PK"/>
        </a:p>
      </dgm:t>
    </dgm:pt>
    <dgm:pt modelId="{5A473F86-CCB8-4502-91F8-A8F918698D45}" type="sibTrans" cxnId="{6CD5AD58-AC3E-4D9F-81DE-E5BF5A4EFCAC}">
      <dgm:prSet/>
      <dgm:spPr/>
      <dgm:t>
        <a:bodyPr/>
        <a:lstStyle/>
        <a:p>
          <a:endParaRPr lang="en-PK"/>
        </a:p>
      </dgm:t>
    </dgm:pt>
    <dgm:pt modelId="{FA281EE6-813B-420B-9512-FE2F8D9AAC4F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CLO's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565F7888-54F5-4C8B-809D-FE93FA270F2B}" type="parTrans" cxnId="{021A866E-CE42-49CE-AD99-52A672BDDD63}">
      <dgm:prSet/>
      <dgm:spPr/>
      <dgm:t>
        <a:bodyPr/>
        <a:lstStyle/>
        <a:p>
          <a:endParaRPr lang="en-PK"/>
        </a:p>
      </dgm:t>
    </dgm:pt>
    <dgm:pt modelId="{E6AD826A-DD64-425F-BBF7-6E1CD2D589F6}" type="sibTrans" cxnId="{021A866E-CE42-49CE-AD99-52A672BDDD63}">
      <dgm:prSet/>
      <dgm:spPr/>
      <dgm:t>
        <a:bodyPr/>
        <a:lstStyle/>
        <a:p>
          <a:endParaRPr lang="en-PK"/>
        </a:p>
      </dgm:t>
    </dgm:pt>
    <dgm:pt modelId="{E9F9E023-7D4A-4CA6-8B96-62C4FACBC113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computer hardware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F157FA3F-D628-4010-98F0-341364E7637D}" type="parTrans" cxnId="{EB916A8C-1B59-48DA-9123-AF7EA33822F5}">
      <dgm:prSet/>
      <dgm:spPr/>
      <dgm:t>
        <a:bodyPr/>
        <a:lstStyle/>
        <a:p>
          <a:endParaRPr lang="en-PK"/>
        </a:p>
      </dgm:t>
    </dgm:pt>
    <dgm:pt modelId="{E582B0F9-1C16-4137-8A7B-5CD574966A9B}" type="sibTrans" cxnId="{EB916A8C-1B59-48DA-9123-AF7EA33822F5}">
      <dgm:prSet/>
      <dgm:spPr/>
      <dgm:t>
        <a:bodyPr/>
        <a:lstStyle/>
        <a:p>
          <a:endParaRPr lang="en-PK"/>
        </a:p>
      </dgm:t>
    </dgm:pt>
    <dgm:pt modelId="{83362BD1-75EB-4542-B36A-7DC0C019E396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switches on/ off 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D57616CB-3CFB-4CBD-B421-5A5EE42620FE}" type="parTrans" cxnId="{30C327C6-84F1-4FDE-BAE0-7EBF9283B56D}">
      <dgm:prSet/>
      <dgm:spPr/>
      <dgm:t>
        <a:bodyPr/>
        <a:lstStyle/>
        <a:p>
          <a:endParaRPr lang="en-PK"/>
        </a:p>
      </dgm:t>
    </dgm:pt>
    <dgm:pt modelId="{1CD0F9FE-D77F-4FD6-86D9-674D6DD9097D}" type="sibTrans" cxnId="{30C327C6-84F1-4FDE-BAE0-7EBF9283B56D}">
      <dgm:prSet/>
      <dgm:spPr/>
      <dgm:t>
        <a:bodyPr/>
        <a:lstStyle/>
        <a:p>
          <a:endParaRPr lang="en-PK"/>
        </a:p>
      </dgm:t>
    </dgm:pt>
    <dgm:pt modelId="{74A278EB-339F-4784-94DA-F0C8F3E99863}">
      <dgm:prSet/>
      <dgm:spPr/>
      <dgm:t>
        <a:bodyPr/>
        <a:lstStyle/>
        <a:p>
          <a:r>
            <a:rPr kumimoji="0" lang="en-US" b="0" i="0" u="none" strike="noStrike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transistor , IC's</a:t>
          </a:r>
          <a:endParaRPr kumimoji="0" lang="en-US" b="0" i="0" u="none" strike="noStrike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gm:t>
    </dgm:pt>
    <dgm:pt modelId="{7DF2F262-6DB6-4EC4-9375-86635AAB346F}" type="parTrans" cxnId="{EE4B13B8-B355-4A71-9E80-80D35DCC703F}">
      <dgm:prSet/>
      <dgm:spPr/>
      <dgm:t>
        <a:bodyPr/>
        <a:lstStyle/>
        <a:p>
          <a:endParaRPr lang="en-PK"/>
        </a:p>
      </dgm:t>
    </dgm:pt>
    <dgm:pt modelId="{6498E214-0DD8-488F-86A0-3E6523F4F1A2}" type="sibTrans" cxnId="{EE4B13B8-B355-4A71-9E80-80D35DCC703F}">
      <dgm:prSet/>
      <dgm:spPr/>
      <dgm:t>
        <a:bodyPr/>
        <a:lstStyle/>
        <a:p>
          <a:endParaRPr lang="en-PK"/>
        </a:p>
      </dgm:t>
    </dgm:pt>
    <dgm:pt modelId="{83161955-09EF-4C71-A2BC-AA8D5640CBC7}" type="pres">
      <dgm:prSet presAssocID="{92140F3D-104F-4988-A0AD-6A14482CAE98}" presName="Name0" presStyleCnt="0">
        <dgm:presLayoutVars>
          <dgm:dir/>
        </dgm:presLayoutVars>
      </dgm:prSet>
      <dgm:spPr/>
    </dgm:pt>
    <dgm:pt modelId="{59279B8A-835C-44F1-B0EE-05F4185489CC}" type="pres">
      <dgm:prSet presAssocID="{D6EBAA66-194B-4E2A-9DC6-542035D31637}" presName="noChildren" presStyleCnt="0"/>
      <dgm:spPr/>
    </dgm:pt>
    <dgm:pt modelId="{1CF74D8A-1FC1-41FF-81F4-808AC061659A}" type="pres">
      <dgm:prSet presAssocID="{D6EBAA66-194B-4E2A-9DC6-542035D31637}" presName="gap" presStyleCnt="0"/>
      <dgm:spPr/>
    </dgm:pt>
    <dgm:pt modelId="{B6C8DBC9-9FE0-4583-942E-4E00A18F54A4}" type="pres">
      <dgm:prSet presAssocID="{D6EBAA66-194B-4E2A-9DC6-542035D31637}" presName="medCircle2" presStyleLbl="vennNode1" presStyleIdx="0" presStyleCnt="10"/>
      <dgm:spPr/>
    </dgm:pt>
    <dgm:pt modelId="{567C5F6A-1F06-494A-9087-D279588B81F6}" type="pres">
      <dgm:prSet presAssocID="{D6EBAA66-194B-4E2A-9DC6-542035D31637}" presName="txLvlOnly1" presStyleLbl="revTx" presStyleIdx="0" presStyleCnt="10"/>
      <dgm:spPr/>
    </dgm:pt>
    <dgm:pt modelId="{C51E6422-8F2E-418D-860E-C8563A310D10}" type="pres">
      <dgm:prSet presAssocID="{CD1550F1-75BD-46F3-BB0D-052384D13031}" presName="noChildren" presStyleCnt="0"/>
      <dgm:spPr/>
    </dgm:pt>
    <dgm:pt modelId="{ABFA8EFA-360A-4B95-8F2D-581674D5F00A}" type="pres">
      <dgm:prSet presAssocID="{CD1550F1-75BD-46F3-BB0D-052384D13031}" presName="gap" presStyleCnt="0"/>
      <dgm:spPr/>
    </dgm:pt>
    <dgm:pt modelId="{F8F0F560-BA24-4F2C-9B82-BDF009142811}" type="pres">
      <dgm:prSet presAssocID="{CD1550F1-75BD-46F3-BB0D-052384D13031}" presName="medCircle2" presStyleLbl="vennNode1" presStyleIdx="1" presStyleCnt="10"/>
      <dgm:spPr/>
    </dgm:pt>
    <dgm:pt modelId="{654240A1-4424-48FB-B4C8-844E14DF78FA}" type="pres">
      <dgm:prSet presAssocID="{CD1550F1-75BD-46F3-BB0D-052384D13031}" presName="txLvlOnly1" presStyleLbl="revTx" presStyleIdx="1" presStyleCnt="10"/>
      <dgm:spPr/>
    </dgm:pt>
    <dgm:pt modelId="{E5346C59-1625-4811-A483-3E523BEB4B98}" type="pres">
      <dgm:prSet presAssocID="{F4BD527A-530B-4C89-B0A0-A5E7538AFE07}" presName="noChildren" presStyleCnt="0"/>
      <dgm:spPr/>
    </dgm:pt>
    <dgm:pt modelId="{E6313B35-BF69-42BC-A02E-4FC1A4D97B7A}" type="pres">
      <dgm:prSet presAssocID="{F4BD527A-530B-4C89-B0A0-A5E7538AFE07}" presName="gap" presStyleCnt="0"/>
      <dgm:spPr/>
    </dgm:pt>
    <dgm:pt modelId="{FE587109-902A-4B0E-8022-D114F982B9B7}" type="pres">
      <dgm:prSet presAssocID="{F4BD527A-530B-4C89-B0A0-A5E7538AFE07}" presName="medCircle2" presStyleLbl="vennNode1" presStyleIdx="2" presStyleCnt="10"/>
      <dgm:spPr/>
    </dgm:pt>
    <dgm:pt modelId="{3520B0B3-F476-42E2-9325-7737DFC943E5}" type="pres">
      <dgm:prSet presAssocID="{F4BD527A-530B-4C89-B0A0-A5E7538AFE07}" presName="txLvlOnly1" presStyleLbl="revTx" presStyleIdx="2" presStyleCnt="10"/>
      <dgm:spPr/>
    </dgm:pt>
    <dgm:pt modelId="{5CAD7E75-1231-4A23-92B3-1F6B9FA99055}" type="pres">
      <dgm:prSet presAssocID="{F28BED87-27FD-4A24-A5F9-0D9501469D6E}" presName="noChildren" presStyleCnt="0"/>
      <dgm:spPr/>
    </dgm:pt>
    <dgm:pt modelId="{815C93C0-1361-478A-9F6D-6530F9EFF5D7}" type="pres">
      <dgm:prSet presAssocID="{F28BED87-27FD-4A24-A5F9-0D9501469D6E}" presName="gap" presStyleCnt="0"/>
      <dgm:spPr/>
    </dgm:pt>
    <dgm:pt modelId="{96927ABE-0DB8-481A-A162-E018D8B683ED}" type="pres">
      <dgm:prSet presAssocID="{F28BED87-27FD-4A24-A5F9-0D9501469D6E}" presName="medCircle2" presStyleLbl="vennNode1" presStyleIdx="3" presStyleCnt="10"/>
      <dgm:spPr/>
    </dgm:pt>
    <dgm:pt modelId="{602EFFC8-D636-4E6F-9647-603371340677}" type="pres">
      <dgm:prSet presAssocID="{F28BED87-27FD-4A24-A5F9-0D9501469D6E}" presName="txLvlOnly1" presStyleLbl="revTx" presStyleIdx="3" presStyleCnt="10"/>
      <dgm:spPr/>
    </dgm:pt>
    <dgm:pt modelId="{4C45FEC8-7768-473C-8016-D8F2CDFC8BEC}" type="pres">
      <dgm:prSet presAssocID="{62A973DF-DAB3-44A0-B4CE-564BB9093193}" presName="noChildren" presStyleCnt="0"/>
      <dgm:spPr/>
    </dgm:pt>
    <dgm:pt modelId="{466F1208-DAFE-4A5B-B80B-910A48C6A1E2}" type="pres">
      <dgm:prSet presAssocID="{62A973DF-DAB3-44A0-B4CE-564BB9093193}" presName="gap" presStyleCnt="0"/>
      <dgm:spPr/>
    </dgm:pt>
    <dgm:pt modelId="{478A96FF-1A4B-49C3-898D-6B8167EC6FA7}" type="pres">
      <dgm:prSet presAssocID="{62A973DF-DAB3-44A0-B4CE-564BB9093193}" presName="medCircle2" presStyleLbl="vennNode1" presStyleIdx="4" presStyleCnt="10"/>
      <dgm:spPr/>
    </dgm:pt>
    <dgm:pt modelId="{C48C2E26-1D7F-4E83-AFDC-ED0944684293}" type="pres">
      <dgm:prSet presAssocID="{62A973DF-DAB3-44A0-B4CE-564BB9093193}" presName="txLvlOnly1" presStyleLbl="revTx" presStyleIdx="4" presStyleCnt="10"/>
      <dgm:spPr/>
    </dgm:pt>
    <dgm:pt modelId="{B3C0DE57-A776-45E4-8797-E05221950978}" type="pres">
      <dgm:prSet presAssocID="{6DD1B3CC-13B6-46ED-A32D-E7CE4A442E94}" presName="noChildren" presStyleCnt="0"/>
      <dgm:spPr/>
    </dgm:pt>
    <dgm:pt modelId="{E3374FAF-B512-49B4-BB1E-49C617C9ACCA}" type="pres">
      <dgm:prSet presAssocID="{6DD1B3CC-13B6-46ED-A32D-E7CE4A442E94}" presName="gap" presStyleCnt="0"/>
      <dgm:spPr/>
    </dgm:pt>
    <dgm:pt modelId="{1803D6A4-4335-4D1D-B574-E6EAB7E9C65D}" type="pres">
      <dgm:prSet presAssocID="{6DD1B3CC-13B6-46ED-A32D-E7CE4A442E94}" presName="medCircle2" presStyleLbl="vennNode1" presStyleIdx="5" presStyleCnt="10"/>
      <dgm:spPr/>
    </dgm:pt>
    <dgm:pt modelId="{B093C7F7-CAF4-4CA9-83EC-05254D39F020}" type="pres">
      <dgm:prSet presAssocID="{6DD1B3CC-13B6-46ED-A32D-E7CE4A442E94}" presName="txLvlOnly1" presStyleLbl="revTx" presStyleIdx="5" presStyleCnt="10"/>
      <dgm:spPr/>
    </dgm:pt>
    <dgm:pt modelId="{88D13B29-B900-4B1F-8AFF-AFE50E1AA236}" type="pres">
      <dgm:prSet presAssocID="{FA281EE6-813B-420B-9512-FE2F8D9AAC4F}" presName="noChildren" presStyleCnt="0"/>
      <dgm:spPr/>
    </dgm:pt>
    <dgm:pt modelId="{9B1B4ECF-245C-4E93-8F0A-A614248746BF}" type="pres">
      <dgm:prSet presAssocID="{FA281EE6-813B-420B-9512-FE2F8D9AAC4F}" presName="gap" presStyleCnt="0"/>
      <dgm:spPr/>
    </dgm:pt>
    <dgm:pt modelId="{F43CB15E-A7F7-4538-B439-ABEC3E7D1AEE}" type="pres">
      <dgm:prSet presAssocID="{FA281EE6-813B-420B-9512-FE2F8D9AAC4F}" presName="medCircle2" presStyleLbl="vennNode1" presStyleIdx="6" presStyleCnt="10"/>
      <dgm:spPr/>
    </dgm:pt>
    <dgm:pt modelId="{06F93630-900C-45CC-A4EE-76C4880D6A21}" type="pres">
      <dgm:prSet presAssocID="{FA281EE6-813B-420B-9512-FE2F8D9AAC4F}" presName="txLvlOnly1" presStyleLbl="revTx" presStyleIdx="6" presStyleCnt="10"/>
      <dgm:spPr/>
    </dgm:pt>
    <dgm:pt modelId="{4DD3DCE4-B5C4-4B99-A00C-93C07D361567}" type="pres">
      <dgm:prSet presAssocID="{E9F9E023-7D4A-4CA6-8B96-62C4FACBC113}" presName="noChildren" presStyleCnt="0"/>
      <dgm:spPr/>
    </dgm:pt>
    <dgm:pt modelId="{73BC2E63-8212-4A0D-B631-3B338F850BD6}" type="pres">
      <dgm:prSet presAssocID="{E9F9E023-7D4A-4CA6-8B96-62C4FACBC113}" presName="gap" presStyleCnt="0"/>
      <dgm:spPr/>
    </dgm:pt>
    <dgm:pt modelId="{D247BA7D-842F-41C0-A5D5-9898CFCEE976}" type="pres">
      <dgm:prSet presAssocID="{E9F9E023-7D4A-4CA6-8B96-62C4FACBC113}" presName="medCircle2" presStyleLbl="vennNode1" presStyleIdx="7" presStyleCnt="10"/>
      <dgm:spPr/>
    </dgm:pt>
    <dgm:pt modelId="{5829E23B-7C10-42D9-8909-457859A1B0AB}" type="pres">
      <dgm:prSet presAssocID="{E9F9E023-7D4A-4CA6-8B96-62C4FACBC113}" presName="txLvlOnly1" presStyleLbl="revTx" presStyleIdx="7" presStyleCnt="10"/>
      <dgm:spPr/>
    </dgm:pt>
    <dgm:pt modelId="{436F13D9-1593-4B6C-BD2B-0986A9063DDA}" type="pres">
      <dgm:prSet presAssocID="{83362BD1-75EB-4542-B36A-7DC0C019E396}" presName="noChildren" presStyleCnt="0"/>
      <dgm:spPr/>
    </dgm:pt>
    <dgm:pt modelId="{DB34F898-41AE-4F69-9966-1D518C88EA1E}" type="pres">
      <dgm:prSet presAssocID="{83362BD1-75EB-4542-B36A-7DC0C019E396}" presName="gap" presStyleCnt="0"/>
      <dgm:spPr/>
    </dgm:pt>
    <dgm:pt modelId="{B01178B5-C4BA-46C7-86AC-96A498D62A22}" type="pres">
      <dgm:prSet presAssocID="{83362BD1-75EB-4542-B36A-7DC0C019E396}" presName="medCircle2" presStyleLbl="vennNode1" presStyleIdx="8" presStyleCnt="10"/>
      <dgm:spPr/>
    </dgm:pt>
    <dgm:pt modelId="{662C052D-11F3-4C90-8DF7-5874BC71C96F}" type="pres">
      <dgm:prSet presAssocID="{83362BD1-75EB-4542-B36A-7DC0C019E396}" presName="txLvlOnly1" presStyleLbl="revTx" presStyleIdx="8" presStyleCnt="10"/>
      <dgm:spPr/>
    </dgm:pt>
    <dgm:pt modelId="{E5F031D1-349C-4135-AE78-016FE97A3C8B}" type="pres">
      <dgm:prSet presAssocID="{74A278EB-339F-4784-94DA-F0C8F3E99863}" presName="noChildren" presStyleCnt="0"/>
      <dgm:spPr/>
    </dgm:pt>
    <dgm:pt modelId="{C4446DE2-6183-4ABC-85C6-3B4C4B9EA9F2}" type="pres">
      <dgm:prSet presAssocID="{74A278EB-339F-4784-94DA-F0C8F3E99863}" presName="gap" presStyleCnt="0"/>
      <dgm:spPr/>
    </dgm:pt>
    <dgm:pt modelId="{ED9A56C8-A4AA-47E0-9C44-F876D8CE9C62}" type="pres">
      <dgm:prSet presAssocID="{74A278EB-339F-4784-94DA-F0C8F3E99863}" presName="medCircle2" presStyleLbl="vennNode1" presStyleIdx="9" presStyleCnt="10"/>
      <dgm:spPr/>
    </dgm:pt>
    <dgm:pt modelId="{E5AA3B72-B155-40BE-822D-050F2417B785}" type="pres">
      <dgm:prSet presAssocID="{74A278EB-339F-4784-94DA-F0C8F3E99863}" presName="txLvlOnly1" presStyleLbl="revTx" presStyleIdx="9" presStyleCnt="10"/>
      <dgm:spPr/>
    </dgm:pt>
  </dgm:ptLst>
  <dgm:cxnLst>
    <dgm:cxn modelId="{2A568F04-D31E-49CE-A86C-4941A016C7F7}" type="presOf" srcId="{FA281EE6-813B-420B-9512-FE2F8D9AAC4F}" destId="{06F93630-900C-45CC-A4EE-76C4880D6A21}" srcOrd="0" destOrd="0" presId="urn:microsoft.com/office/officeart/2008/layout/VerticalCircleList"/>
    <dgm:cxn modelId="{BA659619-4600-4138-A4BC-061A620686C5}" type="presOf" srcId="{D6EBAA66-194B-4E2A-9DC6-542035D31637}" destId="{567C5F6A-1F06-494A-9087-D279588B81F6}" srcOrd="0" destOrd="0" presId="urn:microsoft.com/office/officeart/2008/layout/VerticalCircleList"/>
    <dgm:cxn modelId="{465B061B-CCAB-454F-B58C-8FD45575BF93}" type="presOf" srcId="{74A278EB-339F-4784-94DA-F0C8F3E99863}" destId="{E5AA3B72-B155-40BE-822D-050F2417B785}" srcOrd="0" destOrd="0" presId="urn:microsoft.com/office/officeart/2008/layout/VerticalCircleList"/>
    <dgm:cxn modelId="{AFDFCE35-A1C6-4CA3-BDF7-07475971CF02}" srcId="{92140F3D-104F-4988-A0AD-6A14482CAE98}" destId="{F28BED87-27FD-4A24-A5F9-0D9501469D6E}" srcOrd="3" destOrd="0" parTransId="{AC0ABEF2-DBCC-4812-AF5B-5C2CC3F82704}" sibTransId="{50C3E652-A4C6-418F-9EDA-E20A91437AE3}"/>
    <dgm:cxn modelId="{F745E35B-02F8-4EE1-B2B0-AABA0C9B21B2}" srcId="{92140F3D-104F-4988-A0AD-6A14482CAE98}" destId="{CD1550F1-75BD-46F3-BB0D-052384D13031}" srcOrd="1" destOrd="0" parTransId="{ADC7C83A-3D72-4232-8AF9-AFB21A9F30FD}" sibTransId="{A1A3BA0F-64FA-4A8F-8AB0-F00748BF6548}"/>
    <dgm:cxn modelId="{C4EA9F61-C4F1-42FF-BBCE-9DF2D905F0F9}" type="presOf" srcId="{F28BED87-27FD-4A24-A5F9-0D9501469D6E}" destId="{602EFFC8-D636-4E6F-9647-603371340677}" srcOrd="0" destOrd="0" presId="urn:microsoft.com/office/officeart/2008/layout/VerticalCircleList"/>
    <dgm:cxn modelId="{6334AE48-CB93-4F78-B7FD-2AC722C2AA48}" type="presOf" srcId="{F4BD527A-530B-4C89-B0A0-A5E7538AFE07}" destId="{3520B0B3-F476-42E2-9325-7737DFC943E5}" srcOrd="0" destOrd="0" presId="urn:microsoft.com/office/officeart/2008/layout/VerticalCircleList"/>
    <dgm:cxn modelId="{830F604E-B582-4EBF-8A73-561A47CB0AB2}" srcId="{92140F3D-104F-4988-A0AD-6A14482CAE98}" destId="{F4BD527A-530B-4C89-B0A0-A5E7538AFE07}" srcOrd="2" destOrd="0" parTransId="{CA39D6AF-75A3-411F-844A-579E420C66EE}" sibTransId="{FD294439-6407-4173-8EFD-F06862CCFB44}"/>
    <dgm:cxn modelId="{021A866E-CE42-49CE-AD99-52A672BDDD63}" srcId="{92140F3D-104F-4988-A0AD-6A14482CAE98}" destId="{FA281EE6-813B-420B-9512-FE2F8D9AAC4F}" srcOrd="6" destOrd="0" parTransId="{565F7888-54F5-4C8B-809D-FE93FA270F2B}" sibTransId="{E6AD826A-DD64-425F-BBF7-6E1CD2D589F6}"/>
    <dgm:cxn modelId="{D0E12A51-2B0D-495F-84D1-B84E8D740CCB}" type="presOf" srcId="{62A973DF-DAB3-44A0-B4CE-564BB9093193}" destId="{C48C2E26-1D7F-4E83-AFDC-ED0944684293}" srcOrd="0" destOrd="0" presId="urn:microsoft.com/office/officeart/2008/layout/VerticalCircleList"/>
    <dgm:cxn modelId="{32DF3056-512E-4C6F-9E58-AFCB14D10DE8}" type="presOf" srcId="{83362BD1-75EB-4542-B36A-7DC0C019E396}" destId="{662C052D-11F3-4C90-8DF7-5874BC71C96F}" srcOrd="0" destOrd="0" presId="urn:microsoft.com/office/officeart/2008/layout/VerticalCircleList"/>
    <dgm:cxn modelId="{6CD5AD58-AC3E-4D9F-81DE-E5BF5A4EFCAC}" srcId="{92140F3D-104F-4988-A0AD-6A14482CAE98}" destId="{6DD1B3CC-13B6-46ED-A32D-E7CE4A442E94}" srcOrd="5" destOrd="0" parTransId="{923E514A-CFDE-41DB-8B20-92F2E99C464C}" sibTransId="{5A473F86-CCB8-4502-91F8-A8F918698D45}"/>
    <dgm:cxn modelId="{0F901D7C-024A-46AD-8309-50127AE797B2}" type="presOf" srcId="{CD1550F1-75BD-46F3-BB0D-052384D13031}" destId="{654240A1-4424-48FB-B4C8-844E14DF78FA}" srcOrd="0" destOrd="0" presId="urn:microsoft.com/office/officeart/2008/layout/VerticalCircleList"/>
    <dgm:cxn modelId="{EB916A8C-1B59-48DA-9123-AF7EA33822F5}" srcId="{92140F3D-104F-4988-A0AD-6A14482CAE98}" destId="{E9F9E023-7D4A-4CA6-8B96-62C4FACBC113}" srcOrd="7" destOrd="0" parTransId="{F157FA3F-D628-4010-98F0-341364E7637D}" sibTransId="{E582B0F9-1C16-4137-8A7B-5CD574966A9B}"/>
    <dgm:cxn modelId="{5BDF719B-676A-40C3-90DB-3EB32852EB6F}" type="presOf" srcId="{92140F3D-104F-4988-A0AD-6A14482CAE98}" destId="{83161955-09EF-4C71-A2BC-AA8D5640CBC7}" srcOrd="0" destOrd="0" presId="urn:microsoft.com/office/officeart/2008/layout/VerticalCircleList"/>
    <dgm:cxn modelId="{6905F1B2-B148-4F69-B62F-BD12DA4AD17F}" type="presOf" srcId="{E9F9E023-7D4A-4CA6-8B96-62C4FACBC113}" destId="{5829E23B-7C10-42D9-8909-457859A1B0AB}" srcOrd="0" destOrd="0" presId="urn:microsoft.com/office/officeart/2008/layout/VerticalCircleList"/>
    <dgm:cxn modelId="{EE4B13B8-B355-4A71-9E80-80D35DCC703F}" srcId="{92140F3D-104F-4988-A0AD-6A14482CAE98}" destId="{74A278EB-339F-4784-94DA-F0C8F3E99863}" srcOrd="9" destOrd="0" parTransId="{7DF2F262-6DB6-4EC4-9375-86635AAB346F}" sibTransId="{6498E214-0DD8-488F-86A0-3E6523F4F1A2}"/>
    <dgm:cxn modelId="{DF9945BA-FAC6-4E94-BBB1-118367464861}" type="presOf" srcId="{6DD1B3CC-13B6-46ED-A32D-E7CE4A442E94}" destId="{B093C7F7-CAF4-4CA9-83EC-05254D39F020}" srcOrd="0" destOrd="0" presId="urn:microsoft.com/office/officeart/2008/layout/VerticalCircleList"/>
    <dgm:cxn modelId="{2DA145BC-2F69-4F54-B8A0-D47D63100DC0}" srcId="{92140F3D-104F-4988-A0AD-6A14482CAE98}" destId="{62A973DF-DAB3-44A0-B4CE-564BB9093193}" srcOrd="4" destOrd="0" parTransId="{FA788A0A-96D9-4001-872D-347B3A109404}" sibTransId="{7E6B60A7-11B3-49B4-A972-C8EC99BE820F}"/>
    <dgm:cxn modelId="{30C327C6-84F1-4FDE-BAE0-7EBF9283B56D}" srcId="{92140F3D-104F-4988-A0AD-6A14482CAE98}" destId="{83362BD1-75EB-4542-B36A-7DC0C019E396}" srcOrd="8" destOrd="0" parTransId="{D57616CB-3CFB-4CBD-B421-5A5EE42620FE}" sibTransId="{1CD0F9FE-D77F-4FD6-86D9-674D6DD9097D}"/>
    <dgm:cxn modelId="{AEC0C6CF-AE40-45A3-82DB-BD677CB05539}" srcId="{92140F3D-104F-4988-A0AD-6A14482CAE98}" destId="{D6EBAA66-194B-4E2A-9DC6-542035D31637}" srcOrd="0" destOrd="0" parTransId="{3559B810-C3EF-4A40-80E3-169152CF6D74}" sibTransId="{634AB9D0-8137-4456-880C-4C0952D42168}"/>
    <dgm:cxn modelId="{289CF85F-5F70-4C46-B4C7-EDEBC92F0F53}" type="presParOf" srcId="{83161955-09EF-4C71-A2BC-AA8D5640CBC7}" destId="{59279B8A-835C-44F1-B0EE-05F4185489CC}" srcOrd="0" destOrd="0" presId="urn:microsoft.com/office/officeart/2008/layout/VerticalCircleList"/>
    <dgm:cxn modelId="{1CDA129F-0639-4A71-B4C8-71B708725BCE}" type="presParOf" srcId="{59279B8A-835C-44F1-B0EE-05F4185489CC}" destId="{1CF74D8A-1FC1-41FF-81F4-808AC061659A}" srcOrd="0" destOrd="0" presId="urn:microsoft.com/office/officeart/2008/layout/VerticalCircleList"/>
    <dgm:cxn modelId="{AD7ED4AF-AAE5-441F-9150-4D9CE46A71A1}" type="presParOf" srcId="{59279B8A-835C-44F1-B0EE-05F4185489CC}" destId="{B6C8DBC9-9FE0-4583-942E-4E00A18F54A4}" srcOrd="1" destOrd="0" presId="urn:microsoft.com/office/officeart/2008/layout/VerticalCircleList"/>
    <dgm:cxn modelId="{B7F4EFE3-A87B-4297-AAC7-82388AB877AE}" type="presParOf" srcId="{59279B8A-835C-44F1-B0EE-05F4185489CC}" destId="{567C5F6A-1F06-494A-9087-D279588B81F6}" srcOrd="2" destOrd="0" presId="urn:microsoft.com/office/officeart/2008/layout/VerticalCircleList"/>
    <dgm:cxn modelId="{B63A39DF-90A5-4FD5-9231-BD54BE059556}" type="presParOf" srcId="{83161955-09EF-4C71-A2BC-AA8D5640CBC7}" destId="{C51E6422-8F2E-418D-860E-C8563A310D10}" srcOrd="1" destOrd="0" presId="urn:microsoft.com/office/officeart/2008/layout/VerticalCircleList"/>
    <dgm:cxn modelId="{3B73B37E-14A0-40CA-9C0A-409E62292F96}" type="presParOf" srcId="{C51E6422-8F2E-418D-860E-C8563A310D10}" destId="{ABFA8EFA-360A-4B95-8F2D-581674D5F00A}" srcOrd="0" destOrd="0" presId="urn:microsoft.com/office/officeart/2008/layout/VerticalCircleList"/>
    <dgm:cxn modelId="{60E87528-42CB-4F7F-BB91-45C07EB0F227}" type="presParOf" srcId="{C51E6422-8F2E-418D-860E-C8563A310D10}" destId="{F8F0F560-BA24-4F2C-9B82-BDF009142811}" srcOrd="1" destOrd="0" presId="urn:microsoft.com/office/officeart/2008/layout/VerticalCircleList"/>
    <dgm:cxn modelId="{C4305D6A-3F4F-4BE9-8D64-2070B8E8B132}" type="presParOf" srcId="{C51E6422-8F2E-418D-860E-C8563A310D10}" destId="{654240A1-4424-48FB-B4C8-844E14DF78FA}" srcOrd="2" destOrd="0" presId="urn:microsoft.com/office/officeart/2008/layout/VerticalCircleList"/>
    <dgm:cxn modelId="{3E7D7E6A-94E0-4E4D-BF22-70989B29F8AE}" type="presParOf" srcId="{83161955-09EF-4C71-A2BC-AA8D5640CBC7}" destId="{E5346C59-1625-4811-A483-3E523BEB4B98}" srcOrd="2" destOrd="0" presId="urn:microsoft.com/office/officeart/2008/layout/VerticalCircleList"/>
    <dgm:cxn modelId="{C5536CC8-3509-4D08-836C-9BA485A5C16C}" type="presParOf" srcId="{E5346C59-1625-4811-A483-3E523BEB4B98}" destId="{E6313B35-BF69-42BC-A02E-4FC1A4D97B7A}" srcOrd="0" destOrd="0" presId="urn:microsoft.com/office/officeart/2008/layout/VerticalCircleList"/>
    <dgm:cxn modelId="{B5891BA9-BF24-43B1-AEF5-8CAB6DB9047E}" type="presParOf" srcId="{E5346C59-1625-4811-A483-3E523BEB4B98}" destId="{FE587109-902A-4B0E-8022-D114F982B9B7}" srcOrd="1" destOrd="0" presId="urn:microsoft.com/office/officeart/2008/layout/VerticalCircleList"/>
    <dgm:cxn modelId="{D816630E-1B93-4439-8CAF-BAC7704812EE}" type="presParOf" srcId="{E5346C59-1625-4811-A483-3E523BEB4B98}" destId="{3520B0B3-F476-42E2-9325-7737DFC943E5}" srcOrd="2" destOrd="0" presId="urn:microsoft.com/office/officeart/2008/layout/VerticalCircleList"/>
    <dgm:cxn modelId="{E0DD2951-9101-4409-9EC3-9532819A89CC}" type="presParOf" srcId="{83161955-09EF-4C71-A2BC-AA8D5640CBC7}" destId="{5CAD7E75-1231-4A23-92B3-1F6B9FA99055}" srcOrd="3" destOrd="0" presId="urn:microsoft.com/office/officeart/2008/layout/VerticalCircleList"/>
    <dgm:cxn modelId="{AA61B62B-0AA0-4FD4-BCA1-BF8D0852FC04}" type="presParOf" srcId="{5CAD7E75-1231-4A23-92B3-1F6B9FA99055}" destId="{815C93C0-1361-478A-9F6D-6530F9EFF5D7}" srcOrd="0" destOrd="0" presId="urn:microsoft.com/office/officeart/2008/layout/VerticalCircleList"/>
    <dgm:cxn modelId="{0B7D48E8-30A7-42A0-8CF7-773847631988}" type="presParOf" srcId="{5CAD7E75-1231-4A23-92B3-1F6B9FA99055}" destId="{96927ABE-0DB8-481A-A162-E018D8B683ED}" srcOrd="1" destOrd="0" presId="urn:microsoft.com/office/officeart/2008/layout/VerticalCircleList"/>
    <dgm:cxn modelId="{057193C2-D9D0-474D-B839-822DCF511090}" type="presParOf" srcId="{5CAD7E75-1231-4A23-92B3-1F6B9FA99055}" destId="{602EFFC8-D636-4E6F-9647-603371340677}" srcOrd="2" destOrd="0" presId="urn:microsoft.com/office/officeart/2008/layout/VerticalCircleList"/>
    <dgm:cxn modelId="{4FDF2FA7-E911-45B6-ABA1-55B8117273D4}" type="presParOf" srcId="{83161955-09EF-4C71-A2BC-AA8D5640CBC7}" destId="{4C45FEC8-7768-473C-8016-D8F2CDFC8BEC}" srcOrd="4" destOrd="0" presId="urn:microsoft.com/office/officeart/2008/layout/VerticalCircleList"/>
    <dgm:cxn modelId="{A9B28B89-D9E6-4303-A6D4-B9D98C1230BE}" type="presParOf" srcId="{4C45FEC8-7768-473C-8016-D8F2CDFC8BEC}" destId="{466F1208-DAFE-4A5B-B80B-910A48C6A1E2}" srcOrd="0" destOrd="0" presId="urn:microsoft.com/office/officeart/2008/layout/VerticalCircleList"/>
    <dgm:cxn modelId="{35708DE6-04B8-4BA1-AA73-3AF1041DA683}" type="presParOf" srcId="{4C45FEC8-7768-473C-8016-D8F2CDFC8BEC}" destId="{478A96FF-1A4B-49C3-898D-6B8167EC6FA7}" srcOrd="1" destOrd="0" presId="urn:microsoft.com/office/officeart/2008/layout/VerticalCircleList"/>
    <dgm:cxn modelId="{942F6C27-2F66-4D88-B79D-7E7FBF1C8054}" type="presParOf" srcId="{4C45FEC8-7768-473C-8016-D8F2CDFC8BEC}" destId="{C48C2E26-1D7F-4E83-AFDC-ED0944684293}" srcOrd="2" destOrd="0" presId="urn:microsoft.com/office/officeart/2008/layout/VerticalCircleList"/>
    <dgm:cxn modelId="{A7706EDE-08AD-459A-9AF4-FA2803B04AA2}" type="presParOf" srcId="{83161955-09EF-4C71-A2BC-AA8D5640CBC7}" destId="{B3C0DE57-A776-45E4-8797-E05221950978}" srcOrd="5" destOrd="0" presId="urn:microsoft.com/office/officeart/2008/layout/VerticalCircleList"/>
    <dgm:cxn modelId="{C5FC4FE1-77F6-4CCA-A8B6-1F5F8934C6F5}" type="presParOf" srcId="{B3C0DE57-A776-45E4-8797-E05221950978}" destId="{E3374FAF-B512-49B4-BB1E-49C617C9ACCA}" srcOrd="0" destOrd="0" presId="urn:microsoft.com/office/officeart/2008/layout/VerticalCircleList"/>
    <dgm:cxn modelId="{A32E44C4-9EE2-46AA-A312-0DD33ED19336}" type="presParOf" srcId="{B3C0DE57-A776-45E4-8797-E05221950978}" destId="{1803D6A4-4335-4D1D-B574-E6EAB7E9C65D}" srcOrd="1" destOrd="0" presId="urn:microsoft.com/office/officeart/2008/layout/VerticalCircleList"/>
    <dgm:cxn modelId="{A3B809BF-43CA-4ECF-A709-49DB319AA9A5}" type="presParOf" srcId="{B3C0DE57-A776-45E4-8797-E05221950978}" destId="{B093C7F7-CAF4-4CA9-83EC-05254D39F020}" srcOrd="2" destOrd="0" presId="urn:microsoft.com/office/officeart/2008/layout/VerticalCircleList"/>
    <dgm:cxn modelId="{E6500905-A8BB-4529-AA34-9838DD1657C6}" type="presParOf" srcId="{83161955-09EF-4C71-A2BC-AA8D5640CBC7}" destId="{88D13B29-B900-4B1F-8AFF-AFE50E1AA236}" srcOrd="6" destOrd="0" presId="urn:microsoft.com/office/officeart/2008/layout/VerticalCircleList"/>
    <dgm:cxn modelId="{9D9199D5-E642-4D70-80DE-B2A73C3B0FD3}" type="presParOf" srcId="{88D13B29-B900-4B1F-8AFF-AFE50E1AA236}" destId="{9B1B4ECF-245C-4E93-8F0A-A614248746BF}" srcOrd="0" destOrd="0" presId="urn:microsoft.com/office/officeart/2008/layout/VerticalCircleList"/>
    <dgm:cxn modelId="{FEFBBCDC-2264-4324-8AAA-8EFD87575016}" type="presParOf" srcId="{88D13B29-B900-4B1F-8AFF-AFE50E1AA236}" destId="{F43CB15E-A7F7-4538-B439-ABEC3E7D1AEE}" srcOrd="1" destOrd="0" presId="urn:microsoft.com/office/officeart/2008/layout/VerticalCircleList"/>
    <dgm:cxn modelId="{3C6C3CFA-5FE1-4770-82EC-1611BAC223A8}" type="presParOf" srcId="{88D13B29-B900-4B1F-8AFF-AFE50E1AA236}" destId="{06F93630-900C-45CC-A4EE-76C4880D6A21}" srcOrd="2" destOrd="0" presId="urn:microsoft.com/office/officeart/2008/layout/VerticalCircleList"/>
    <dgm:cxn modelId="{9087216B-2DB8-4106-ACA7-605379BEFC95}" type="presParOf" srcId="{83161955-09EF-4C71-A2BC-AA8D5640CBC7}" destId="{4DD3DCE4-B5C4-4B99-A00C-93C07D361567}" srcOrd="7" destOrd="0" presId="urn:microsoft.com/office/officeart/2008/layout/VerticalCircleList"/>
    <dgm:cxn modelId="{FE258173-61AF-45B3-95B1-5A4E8F63B16F}" type="presParOf" srcId="{4DD3DCE4-B5C4-4B99-A00C-93C07D361567}" destId="{73BC2E63-8212-4A0D-B631-3B338F850BD6}" srcOrd="0" destOrd="0" presId="urn:microsoft.com/office/officeart/2008/layout/VerticalCircleList"/>
    <dgm:cxn modelId="{E406822D-B9D1-40B8-A2ED-C7CFB36C9332}" type="presParOf" srcId="{4DD3DCE4-B5C4-4B99-A00C-93C07D361567}" destId="{D247BA7D-842F-41C0-A5D5-9898CFCEE976}" srcOrd="1" destOrd="0" presId="urn:microsoft.com/office/officeart/2008/layout/VerticalCircleList"/>
    <dgm:cxn modelId="{5BE24B63-117E-4A67-A48C-5F439217EDCA}" type="presParOf" srcId="{4DD3DCE4-B5C4-4B99-A00C-93C07D361567}" destId="{5829E23B-7C10-42D9-8909-457859A1B0AB}" srcOrd="2" destOrd="0" presId="urn:microsoft.com/office/officeart/2008/layout/VerticalCircleList"/>
    <dgm:cxn modelId="{E0E85366-02A1-4A3D-91FD-D820A4BB8C63}" type="presParOf" srcId="{83161955-09EF-4C71-A2BC-AA8D5640CBC7}" destId="{436F13D9-1593-4B6C-BD2B-0986A9063DDA}" srcOrd="8" destOrd="0" presId="urn:microsoft.com/office/officeart/2008/layout/VerticalCircleList"/>
    <dgm:cxn modelId="{8C63607A-349F-4024-88A8-6D28697E16F7}" type="presParOf" srcId="{436F13D9-1593-4B6C-BD2B-0986A9063DDA}" destId="{DB34F898-41AE-4F69-9966-1D518C88EA1E}" srcOrd="0" destOrd="0" presId="urn:microsoft.com/office/officeart/2008/layout/VerticalCircleList"/>
    <dgm:cxn modelId="{1ED7FAE7-593C-4DC4-8C4F-B34B8689BC46}" type="presParOf" srcId="{436F13D9-1593-4B6C-BD2B-0986A9063DDA}" destId="{B01178B5-C4BA-46C7-86AC-96A498D62A22}" srcOrd="1" destOrd="0" presId="urn:microsoft.com/office/officeart/2008/layout/VerticalCircleList"/>
    <dgm:cxn modelId="{40B5F310-B59E-4A8F-BAAF-81E406E6A52C}" type="presParOf" srcId="{436F13D9-1593-4B6C-BD2B-0986A9063DDA}" destId="{662C052D-11F3-4C90-8DF7-5874BC71C96F}" srcOrd="2" destOrd="0" presId="urn:microsoft.com/office/officeart/2008/layout/VerticalCircleList"/>
    <dgm:cxn modelId="{254A0AE1-D37E-49E8-B6B7-07B10F144979}" type="presParOf" srcId="{83161955-09EF-4C71-A2BC-AA8D5640CBC7}" destId="{E5F031D1-349C-4135-AE78-016FE97A3C8B}" srcOrd="9" destOrd="0" presId="urn:microsoft.com/office/officeart/2008/layout/VerticalCircleList"/>
    <dgm:cxn modelId="{FE1B56E4-B8DF-428F-AF9F-B2C376C9C2EB}" type="presParOf" srcId="{E5F031D1-349C-4135-AE78-016FE97A3C8B}" destId="{C4446DE2-6183-4ABC-85C6-3B4C4B9EA9F2}" srcOrd="0" destOrd="0" presId="urn:microsoft.com/office/officeart/2008/layout/VerticalCircleList"/>
    <dgm:cxn modelId="{7D20A8D9-3517-41BF-A85A-1E186DEC519A}" type="presParOf" srcId="{E5F031D1-349C-4135-AE78-016FE97A3C8B}" destId="{ED9A56C8-A4AA-47E0-9C44-F876D8CE9C62}" srcOrd="1" destOrd="0" presId="urn:microsoft.com/office/officeart/2008/layout/VerticalCircleList"/>
    <dgm:cxn modelId="{27329179-DD63-4D64-8472-BE0C6EF6C540}" type="presParOf" srcId="{E5F031D1-349C-4135-AE78-016FE97A3C8B}" destId="{E5AA3B72-B155-40BE-822D-050F2417B785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045197-83AB-44C8-AA36-CF0C6DAA83E8}" type="doc">
      <dgm:prSet loTypeId="urn:microsoft.com/office/officeart/2008/layout/VerticalCircleList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D5D7AC6C-FADA-4784-B622-6C35FA47A76F}">
      <dgm:prSet phldrT="[Text]"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how to communicate with computer</a:t>
          </a:r>
          <a:endParaRPr lang="en-PK" dirty="0"/>
        </a:p>
      </dgm:t>
    </dgm:pt>
    <dgm:pt modelId="{08308AA0-25EF-419A-B1C7-4576477D8C1C}" type="parTrans" cxnId="{B364AF1C-FB74-41D1-BCE4-BB32D13EDF34}">
      <dgm:prSet/>
      <dgm:spPr/>
      <dgm:t>
        <a:bodyPr/>
        <a:lstStyle/>
        <a:p>
          <a:endParaRPr lang="en-PK"/>
        </a:p>
      </dgm:t>
    </dgm:pt>
    <dgm:pt modelId="{051148F0-687F-48A1-9A2C-1F4690C2E395}" type="sibTrans" cxnId="{B364AF1C-FB74-41D1-BCE4-BB32D13EDF34}">
      <dgm:prSet/>
      <dgm:spPr/>
      <dgm:t>
        <a:bodyPr/>
        <a:lstStyle/>
        <a:p>
          <a:endParaRPr lang="en-PK"/>
        </a:p>
      </dgm:t>
    </dgm:pt>
    <dgm:pt modelId="{FB9AC6C6-12D5-4058-A8A6-14CC0615CCA5}">
      <dgm:prSet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Programming Language</a:t>
          </a:r>
          <a:endParaRPr lang="en-US" spc="300" dirty="0">
            <a:cs typeface="Biome Light" panose="020B0303030204020804" pitchFamily="34" charset="0"/>
          </a:endParaRPr>
        </a:p>
      </dgm:t>
    </dgm:pt>
    <dgm:pt modelId="{F89D84F4-5273-4AF1-8131-9FFC51FD2102}" type="parTrans" cxnId="{0ED229E5-DEF1-4FC2-88EF-82108E75E670}">
      <dgm:prSet/>
      <dgm:spPr/>
      <dgm:t>
        <a:bodyPr/>
        <a:lstStyle/>
        <a:p>
          <a:endParaRPr lang="en-PK"/>
        </a:p>
      </dgm:t>
    </dgm:pt>
    <dgm:pt modelId="{59366994-D25D-420B-B1E9-874D80458B9A}" type="sibTrans" cxnId="{0ED229E5-DEF1-4FC2-88EF-82108E75E670}">
      <dgm:prSet/>
      <dgm:spPr/>
      <dgm:t>
        <a:bodyPr/>
        <a:lstStyle/>
        <a:p>
          <a:endParaRPr lang="en-PK"/>
        </a:p>
      </dgm:t>
    </dgm:pt>
    <dgm:pt modelId="{82070C03-C080-4961-B860-C38CC8985718}">
      <dgm:prSet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C,C++,java, PHP, python, ruby, java script, C#</a:t>
          </a:r>
          <a:endParaRPr lang="en-US" spc="300" dirty="0">
            <a:cs typeface="Biome Light" panose="020B0303030204020804" pitchFamily="34" charset="0"/>
          </a:endParaRPr>
        </a:p>
      </dgm:t>
    </dgm:pt>
    <dgm:pt modelId="{AD9C4317-662B-4680-B859-CA6D57080566}" type="parTrans" cxnId="{66355097-14C9-4AB0-9C5F-F36B334EBD33}">
      <dgm:prSet/>
      <dgm:spPr/>
      <dgm:t>
        <a:bodyPr/>
        <a:lstStyle/>
        <a:p>
          <a:endParaRPr lang="en-PK"/>
        </a:p>
      </dgm:t>
    </dgm:pt>
    <dgm:pt modelId="{9F5DCA15-6AB4-4694-83D8-BDE5A4A7BC01}" type="sibTrans" cxnId="{66355097-14C9-4AB0-9C5F-F36B334EBD33}">
      <dgm:prSet/>
      <dgm:spPr/>
      <dgm:t>
        <a:bodyPr/>
        <a:lstStyle/>
        <a:p>
          <a:endParaRPr lang="en-PK"/>
        </a:p>
      </dgm:t>
    </dgm:pt>
    <dgm:pt modelId="{499CDBAB-BC8A-48F6-99C8-B4EB6DECAC60}">
      <dgm:prSet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Classification of programming languages</a:t>
          </a:r>
          <a:endParaRPr lang="en-US" spc="300" dirty="0">
            <a:cs typeface="Biome Light" panose="020B0303030204020804" pitchFamily="34" charset="0"/>
          </a:endParaRPr>
        </a:p>
      </dgm:t>
    </dgm:pt>
    <dgm:pt modelId="{117DCA4D-C5EF-422D-8AB1-13998D7F24CD}" type="parTrans" cxnId="{AA6F393C-1E13-49C6-BD09-6BF4E9B143F1}">
      <dgm:prSet/>
      <dgm:spPr/>
      <dgm:t>
        <a:bodyPr/>
        <a:lstStyle/>
        <a:p>
          <a:endParaRPr lang="en-PK"/>
        </a:p>
      </dgm:t>
    </dgm:pt>
    <dgm:pt modelId="{03AFD4A2-76C4-41AF-B39D-193F53EC56E8}" type="sibTrans" cxnId="{AA6F393C-1E13-49C6-BD09-6BF4E9B143F1}">
      <dgm:prSet/>
      <dgm:spPr/>
      <dgm:t>
        <a:bodyPr/>
        <a:lstStyle/>
        <a:p>
          <a:endParaRPr lang="en-PK"/>
        </a:p>
      </dgm:t>
    </dgm:pt>
    <dgm:pt modelId="{48A19B27-5E8F-497D-841E-6D24834993F0}">
      <dgm:prSet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high level : easy to understand by human</a:t>
          </a:r>
          <a:endParaRPr lang="en-US" spc="300" dirty="0">
            <a:cs typeface="Biome Light" panose="020B0303030204020804" pitchFamily="34" charset="0"/>
          </a:endParaRPr>
        </a:p>
      </dgm:t>
    </dgm:pt>
    <dgm:pt modelId="{4CF932F3-6AB9-48E4-ACF8-C3893D246821}" type="parTrans" cxnId="{18F769DD-1873-4E24-9990-B09DD19DC6E1}">
      <dgm:prSet/>
      <dgm:spPr/>
      <dgm:t>
        <a:bodyPr/>
        <a:lstStyle/>
        <a:p>
          <a:endParaRPr lang="en-PK"/>
        </a:p>
      </dgm:t>
    </dgm:pt>
    <dgm:pt modelId="{B1A16284-C244-46B4-A11D-525A0A910476}" type="sibTrans" cxnId="{18F769DD-1873-4E24-9990-B09DD19DC6E1}">
      <dgm:prSet/>
      <dgm:spPr/>
      <dgm:t>
        <a:bodyPr/>
        <a:lstStyle/>
        <a:p>
          <a:endParaRPr lang="en-PK"/>
        </a:p>
      </dgm:t>
    </dgm:pt>
    <dgm:pt modelId="{12D8D007-45F1-4FBD-9E1F-1DAED50C1394}">
      <dgm:prSet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mid level: symbolic languages -&gt; assembly language</a:t>
          </a:r>
          <a:endParaRPr lang="en-US" spc="300" dirty="0">
            <a:cs typeface="Biome Light" panose="020B0303030204020804" pitchFamily="34" charset="0"/>
          </a:endParaRPr>
        </a:p>
      </dgm:t>
    </dgm:pt>
    <dgm:pt modelId="{C12C76C9-0733-4D7F-B249-D83D33BE1C2C}" type="parTrans" cxnId="{C978C1B5-8ACF-4465-AA5E-26660A6288FE}">
      <dgm:prSet/>
      <dgm:spPr/>
      <dgm:t>
        <a:bodyPr/>
        <a:lstStyle/>
        <a:p>
          <a:endParaRPr lang="en-PK"/>
        </a:p>
      </dgm:t>
    </dgm:pt>
    <dgm:pt modelId="{C6DEDE74-46DB-41B3-82D6-D9AF66C83157}" type="sibTrans" cxnId="{C978C1B5-8ACF-4465-AA5E-26660A6288FE}">
      <dgm:prSet/>
      <dgm:spPr/>
      <dgm:t>
        <a:bodyPr/>
        <a:lstStyle/>
        <a:p>
          <a:endParaRPr lang="en-PK"/>
        </a:p>
      </dgm:t>
    </dgm:pt>
    <dgm:pt modelId="{71C58E2F-CA5A-4CA7-904E-6A7A3ECE8457}">
      <dgm:prSet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low level language :machine level -&gt; binary -&gt; 01 </a:t>
          </a:r>
          <a:endParaRPr lang="en-US" spc="300" dirty="0">
            <a:cs typeface="Biome Light" panose="020B0303030204020804" pitchFamily="34" charset="0"/>
          </a:endParaRPr>
        </a:p>
      </dgm:t>
    </dgm:pt>
    <dgm:pt modelId="{96AA3FAF-831F-4594-9F00-6E555B828EE6}" type="parTrans" cxnId="{0AF2C7A3-8C43-447D-B487-D4EAD7B41E0D}">
      <dgm:prSet/>
      <dgm:spPr/>
      <dgm:t>
        <a:bodyPr/>
        <a:lstStyle/>
        <a:p>
          <a:endParaRPr lang="en-PK"/>
        </a:p>
      </dgm:t>
    </dgm:pt>
    <dgm:pt modelId="{FBF89469-157A-41D6-9122-3A0745AF2BBD}" type="sibTrans" cxnId="{0AF2C7A3-8C43-447D-B487-D4EAD7B41E0D}">
      <dgm:prSet/>
      <dgm:spPr/>
      <dgm:t>
        <a:bodyPr/>
        <a:lstStyle/>
        <a:p>
          <a:endParaRPr lang="en-PK"/>
        </a:p>
      </dgm:t>
    </dgm:pt>
    <dgm:pt modelId="{B642FA91-DD5D-4EA4-8B68-7A59C2161136}">
      <dgm:prSet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e.g. if(age&gt;17)</a:t>
          </a:r>
          <a:endParaRPr lang="en-US" spc="300" dirty="0">
            <a:cs typeface="Biome Light" panose="020B0303030204020804" pitchFamily="34" charset="0"/>
          </a:endParaRPr>
        </a:p>
      </dgm:t>
    </dgm:pt>
    <dgm:pt modelId="{8CF9E9BF-D26E-49BC-AFB9-895CDBC098CA}" type="parTrans" cxnId="{50DA00BF-5F03-4C07-AA03-6231A5825438}">
      <dgm:prSet/>
      <dgm:spPr/>
      <dgm:t>
        <a:bodyPr/>
        <a:lstStyle/>
        <a:p>
          <a:endParaRPr lang="en-PK"/>
        </a:p>
      </dgm:t>
    </dgm:pt>
    <dgm:pt modelId="{2F44C3D8-44D0-4F8D-B8FE-590E9AA9E9EA}" type="sibTrans" cxnId="{50DA00BF-5F03-4C07-AA03-6231A5825438}">
      <dgm:prSet/>
      <dgm:spPr/>
      <dgm:t>
        <a:bodyPr/>
        <a:lstStyle/>
        <a:p>
          <a:endParaRPr lang="en-PK"/>
        </a:p>
      </dgm:t>
    </dgm:pt>
    <dgm:pt modelId="{75082660-2D6C-4DE0-8514-C39F22EA1072}">
      <dgm:prSet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in high level , how it is in middle level and how it is in low level</a:t>
          </a:r>
          <a:endParaRPr lang="en-US" spc="300" dirty="0">
            <a:cs typeface="Biome Light" panose="020B0303030204020804" pitchFamily="34" charset="0"/>
          </a:endParaRPr>
        </a:p>
      </dgm:t>
    </dgm:pt>
    <dgm:pt modelId="{6866524B-30DD-48A8-A376-8FEE24D1D8B0}" type="parTrans" cxnId="{0B80ECF6-EE66-45E2-8C81-042B82A22250}">
      <dgm:prSet/>
      <dgm:spPr/>
      <dgm:t>
        <a:bodyPr/>
        <a:lstStyle/>
        <a:p>
          <a:endParaRPr lang="en-PK"/>
        </a:p>
      </dgm:t>
    </dgm:pt>
    <dgm:pt modelId="{08BBC2BE-D772-4A9C-8082-F7B589570C37}" type="sibTrans" cxnId="{0B80ECF6-EE66-45E2-8C81-042B82A22250}">
      <dgm:prSet/>
      <dgm:spPr/>
      <dgm:t>
        <a:bodyPr/>
        <a:lstStyle/>
        <a:p>
          <a:endParaRPr lang="en-PK"/>
        </a:p>
      </dgm:t>
    </dgm:pt>
    <dgm:pt modelId="{7C89796D-BBDD-43A6-8248-367C958B109A}">
      <dgm:prSet/>
      <dgm:spPr/>
      <dgm:t>
        <a:bodyPr/>
        <a:lstStyle/>
        <a:p>
          <a:r>
            <a:rPr lang="en-US" spc="300">
              <a:cs typeface="Biome Light" panose="020B0303030204020804" pitchFamily="34" charset="0"/>
            </a:rPr>
            <a:t>Source file.</a:t>
          </a:r>
          <a:endParaRPr lang="en-US" spc="300" dirty="0">
            <a:cs typeface="Biome Light" panose="020B0303030204020804" pitchFamily="34" charset="0"/>
          </a:endParaRPr>
        </a:p>
      </dgm:t>
    </dgm:pt>
    <dgm:pt modelId="{A28F9160-D77A-47FD-8006-6C11F509D26A}" type="parTrans" cxnId="{401AA06F-998F-4005-B774-FA4354A53A25}">
      <dgm:prSet/>
      <dgm:spPr/>
      <dgm:t>
        <a:bodyPr/>
        <a:lstStyle/>
        <a:p>
          <a:endParaRPr lang="en-PK"/>
        </a:p>
      </dgm:t>
    </dgm:pt>
    <dgm:pt modelId="{AA836992-8AFD-4CBC-89C7-C2985DD9F0D7}" type="sibTrans" cxnId="{401AA06F-998F-4005-B774-FA4354A53A25}">
      <dgm:prSet/>
      <dgm:spPr/>
      <dgm:t>
        <a:bodyPr/>
        <a:lstStyle/>
        <a:p>
          <a:endParaRPr lang="en-PK"/>
        </a:p>
      </dgm:t>
    </dgm:pt>
    <dgm:pt modelId="{FEA35CAE-7CC9-4F55-AE77-75FDD88D5C1C}" type="pres">
      <dgm:prSet presAssocID="{A2045197-83AB-44C8-AA36-CF0C6DAA83E8}" presName="Name0" presStyleCnt="0">
        <dgm:presLayoutVars>
          <dgm:dir/>
        </dgm:presLayoutVars>
      </dgm:prSet>
      <dgm:spPr/>
    </dgm:pt>
    <dgm:pt modelId="{285AFDD0-91DB-419E-8DAC-916499EFE47E}" type="pres">
      <dgm:prSet presAssocID="{D5D7AC6C-FADA-4784-B622-6C35FA47A76F}" presName="noChildren" presStyleCnt="0"/>
      <dgm:spPr/>
    </dgm:pt>
    <dgm:pt modelId="{DD07655D-92B7-432F-BB34-49CB2CF56813}" type="pres">
      <dgm:prSet presAssocID="{D5D7AC6C-FADA-4784-B622-6C35FA47A76F}" presName="gap" presStyleCnt="0"/>
      <dgm:spPr/>
    </dgm:pt>
    <dgm:pt modelId="{0AB6B716-0002-4DBC-82F5-78BE776379D0}" type="pres">
      <dgm:prSet presAssocID="{D5D7AC6C-FADA-4784-B622-6C35FA47A76F}" presName="medCircle2" presStyleLbl="vennNode1" presStyleIdx="0" presStyleCnt="10"/>
      <dgm:spPr/>
    </dgm:pt>
    <dgm:pt modelId="{3BA787C1-4679-47C8-B78D-52C00C844C26}" type="pres">
      <dgm:prSet presAssocID="{D5D7AC6C-FADA-4784-B622-6C35FA47A76F}" presName="txLvlOnly1" presStyleLbl="revTx" presStyleIdx="0" presStyleCnt="10"/>
      <dgm:spPr/>
    </dgm:pt>
    <dgm:pt modelId="{1041A2E5-12F4-47CD-82CA-9B2D8C2476FB}" type="pres">
      <dgm:prSet presAssocID="{FB9AC6C6-12D5-4058-A8A6-14CC0615CCA5}" presName="noChildren" presStyleCnt="0"/>
      <dgm:spPr/>
    </dgm:pt>
    <dgm:pt modelId="{90876744-658E-402D-B664-F7A272745193}" type="pres">
      <dgm:prSet presAssocID="{FB9AC6C6-12D5-4058-A8A6-14CC0615CCA5}" presName="gap" presStyleCnt="0"/>
      <dgm:spPr/>
    </dgm:pt>
    <dgm:pt modelId="{3B66C815-8CA8-4A51-BA91-953C7CBE5D34}" type="pres">
      <dgm:prSet presAssocID="{FB9AC6C6-12D5-4058-A8A6-14CC0615CCA5}" presName="medCircle2" presStyleLbl="vennNode1" presStyleIdx="1" presStyleCnt="10"/>
      <dgm:spPr/>
    </dgm:pt>
    <dgm:pt modelId="{F340E2FD-7647-4761-93A0-C2816B4FE377}" type="pres">
      <dgm:prSet presAssocID="{FB9AC6C6-12D5-4058-A8A6-14CC0615CCA5}" presName="txLvlOnly1" presStyleLbl="revTx" presStyleIdx="1" presStyleCnt="10"/>
      <dgm:spPr/>
    </dgm:pt>
    <dgm:pt modelId="{030EBAF4-8EF9-44CE-A432-E407B04005FC}" type="pres">
      <dgm:prSet presAssocID="{82070C03-C080-4961-B860-C38CC8985718}" presName="noChildren" presStyleCnt="0"/>
      <dgm:spPr/>
    </dgm:pt>
    <dgm:pt modelId="{DE28F97B-05BA-4B41-A808-01744335EB70}" type="pres">
      <dgm:prSet presAssocID="{82070C03-C080-4961-B860-C38CC8985718}" presName="gap" presStyleCnt="0"/>
      <dgm:spPr/>
    </dgm:pt>
    <dgm:pt modelId="{3DC3F1BD-0F29-46D4-8BB2-891CC6C05F9C}" type="pres">
      <dgm:prSet presAssocID="{82070C03-C080-4961-B860-C38CC8985718}" presName="medCircle2" presStyleLbl="vennNode1" presStyleIdx="2" presStyleCnt="10"/>
      <dgm:spPr/>
    </dgm:pt>
    <dgm:pt modelId="{9BCF5EA6-4820-4A7C-852D-095CEDC6096A}" type="pres">
      <dgm:prSet presAssocID="{82070C03-C080-4961-B860-C38CC8985718}" presName="txLvlOnly1" presStyleLbl="revTx" presStyleIdx="2" presStyleCnt="10"/>
      <dgm:spPr/>
    </dgm:pt>
    <dgm:pt modelId="{CD93C924-DC7D-4591-A681-27240DB8B2A7}" type="pres">
      <dgm:prSet presAssocID="{499CDBAB-BC8A-48F6-99C8-B4EB6DECAC60}" presName="noChildren" presStyleCnt="0"/>
      <dgm:spPr/>
    </dgm:pt>
    <dgm:pt modelId="{01D21FD2-CC12-482F-B0F4-9008C8B48999}" type="pres">
      <dgm:prSet presAssocID="{499CDBAB-BC8A-48F6-99C8-B4EB6DECAC60}" presName="gap" presStyleCnt="0"/>
      <dgm:spPr/>
    </dgm:pt>
    <dgm:pt modelId="{20452853-7FDF-4999-BEB8-E4F2F890F6B1}" type="pres">
      <dgm:prSet presAssocID="{499CDBAB-BC8A-48F6-99C8-B4EB6DECAC60}" presName="medCircle2" presStyleLbl="vennNode1" presStyleIdx="3" presStyleCnt="10"/>
      <dgm:spPr/>
    </dgm:pt>
    <dgm:pt modelId="{B791757E-37CC-4368-A7D0-EF3A2C522B64}" type="pres">
      <dgm:prSet presAssocID="{499CDBAB-BC8A-48F6-99C8-B4EB6DECAC60}" presName="txLvlOnly1" presStyleLbl="revTx" presStyleIdx="3" presStyleCnt="10"/>
      <dgm:spPr/>
    </dgm:pt>
    <dgm:pt modelId="{33DB9D38-84E2-4AD6-966B-F17655520A91}" type="pres">
      <dgm:prSet presAssocID="{48A19B27-5E8F-497D-841E-6D24834993F0}" presName="noChildren" presStyleCnt="0"/>
      <dgm:spPr/>
    </dgm:pt>
    <dgm:pt modelId="{F51ECC54-50C6-4DA0-BE34-F193D6037E51}" type="pres">
      <dgm:prSet presAssocID="{48A19B27-5E8F-497D-841E-6D24834993F0}" presName="gap" presStyleCnt="0"/>
      <dgm:spPr/>
    </dgm:pt>
    <dgm:pt modelId="{CF57C3F3-F81D-4EE7-9903-D9969EEB361A}" type="pres">
      <dgm:prSet presAssocID="{48A19B27-5E8F-497D-841E-6D24834993F0}" presName="medCircle2" presStyleLbl="vennNode1" presStyleIdx="4" presStyleCnt="10"/>
      <dgm:spPr/>
    </dgm:pt>
    <dgm:pt modelId="{E2B7A845-3C0C-47DF-91CC-357FF896F4B8}" type="pres">
      <dgm:prSet presAssocID="{48A19B27-5E8F-497D-841E-6D24834993F0}" presName="txLvlOnly1" presStyleLbl="revTx" presStyleIdx="4" presStyleCnt="10"/>
      <dgm:spPr/>
    </dgm:pt>
    <dgm:pt modelId="{2F9E98D6-0C6C-4CC9-BD2B-24DDCFBBDEFA}" type="pres">
      <dgm:prSet presAssocID="{12D8D007-45F1-4FBD-9E1F-1DAED50C1394}" presName="noChildren" presStyleCnt="0"/>
      <dgm:spPr/>
    </dgm:pt>
    <dgm:pt modelId="{B79B729C-D6B0-468F-94B4-674F97F57824}" type="pres">
      <dgm:prSet presAssocID="{12D8D007-45F1-4FBD-9E1F-1DAED50C1394}" presName="gap" presStyleCnt="0"/>
      <dgm:spPr/>
    </dgm:pt>
    <dgm:pt modelId="{4BB0F87E-16DA-4A73-946B-32602AC636E0}" type="pres">
      <dgm:prSet presAssocID="{12D8D007-45F1-4FBD-9E1F-1DAED50C1394}" presName="medCircle2" presStyleLbl="vennNode1" presStyleIdx="5" presStyleCnt="10"/>
      <dgm:spPr/>
    </dgm:pt>
    <dgm:pt modelId="{48F19FB1-50E2-4FD9-A29F-3A40F3E6332E}" type="pres">
      <dgm:prSet presAssocID="{12D8D007-45F1-4FBD-9E1F-1DAED50C1394}" presName="txLvlOnly1" presStyleLbl="revTx" presStyleIdx="5" presStyleCnt="10"/>
      <dgm:spPr/>
    </dgm:pt>
    <dgm:pt modelId="{A4E4C591-FD3A-4069-8AC0-B94DAB9EA4C1}" type="pres">
      <dgm:prSet presAssocID="{71C58E2F-CA5A-4CA7-904E-6A7A3ECE8457}" presName="noChildren" presStyleCnt="0"/>
      <dgm:spPr/>
    </dgm:pt>
    <dgm:pt modelId="{9CF240E7-99D7-4E7C-8ABB-CDCE3682C561}" type="pres">
      <dgm:prSet presAssocID="{71C58E2F-CA5A-4CA7-904E-6A7A3ECE8457}" presName="gap" presStyleCnt="0"/>
      <dgm:spPr/>
    </dgm:pt>
    <dgm:pt modelId="{C39F6D4D-D543-46B6-AEA8-82D90F6A401A}" type="pres">
      <dgm:prSet presAssocID="{71C58E2F-CA5A-4CA7-904E-6A7A3ECE8457}" presName="medCircle2" presStyleLbl="vennNode1" presStyleIdx="6" presStyleCnt="10"/>
      <dgm:spPr/>
    </dgm:pt>
    <dgm:pt modelId="{68E756FA-BADB-4A99-BD85-89EABCC99E1B}" type="pres">
      <dgm:prSet presAssocID="{71C58E2F-CA5A-4CA7-904E-6A7A3ECE8457}" presName="txLvlOnly1" presStyleLbl="revTx" presStyleIdx="6" presStyleCnt="10"/>
      <dgm:spPr/>
    </dgm:pt>
    <dgm:pt modelId="{9A993642-13B9-4705-9C5E-DE67E32B6E8C}" type="pres">
      <dgm:prSet presAssocID="{B642FA91-DD5D-4EA4-8B68-7A59C2161136}" presName="noChildren" presStyleCnt="0"/>
      <dgm:spPr/>
    </dgm:pt>
    <dgm:pt modelId="{BAF9AA2F-7AF4-43FD-BEEE-F605310CB5B1}" type="pres">
      <dgm:prSet presAssocID="{B642FA91-DD5D-4EA4-8B68-7A59C2161136}" presName="gap" presStyleCnt="0"/>
      <dgm:spPr/>
    </dgm:pt>
    <dgm:pt modelId="{5C5BDF00-CD18-4DCB-9E78-EBB0432A66E6}" type="pres">
      <dgm:prSet presAssocID="{B642FA91-DD5D-4EA4-8B68-7A59C2161136}" presName="medCircle2" presStyleLbl="vennNode1" presStyleIdx="7" presStyleCnt="10"/>
      <dgm:spPr/>
    </dgm:pt>
    <dgm:pt modelId="{2C468086-EA19-43A2-B165-275CA7F15CDB}" type="pres">
      <dgm:prSet presAssocID="{B642FA91-DD5D-4EA4-8B68-7A59C2161136}" presName="txLvlOnly1" presStyleLbl="revTx" presStyleIdx="7" presStyleCnt="10"/>
      <dgm:spPr/>
    </dgm:pt>
    <dgm:pt modelId="{DF587CE8-EC17-4CD4-BEAF-84732983570C}" type="pres">
      <dgm:prSet presAssocID="{75082660-2D6C-4DE0-8514-C39F22EA1072}" presName="noChildren" presStyleCnt="0"/>
      <dgm:spPr/>
    </dgm:pt>
    <dgm:pt modelId="{2049E9BA-870D-4E8D-A21C-A34A0846D0AB}" type="pres">
      <dgm:prSet presAssocID="{75082660-2D6C-4DE0-8514-C39F22EA1072}" presName="gap" presStyleCnt="0"/>
      <dgm:spPr/>
    </dgm:pt>
    <dgm:pt modelId="{67D8EFBE-3235-47BB-8BA1-E7903A7BC57C}" type="pres">
      <dgm:prSet presAssocID="{75082660-2D6C-4DE0-8514-C39F22EA1072}" presName="medCircle2" presStyleLbl="vennNode1" presStyleIdx="8" presStyleCnt="10"/>
      <dgm:spPr/>
    </dgm:pt>
    <dgm:pt modelId="{3D9AB6E9-4B8F-4258-8A67-E3DA14708D2E}" type="pres">
      <dgm:prSet presAssocID="{75082660-2D6C-4DE0-8514-C39F22EA1072}" presName="txLvlOnly1" presStyleLbl="revTx" presStyleIdx="8" presStyleCnt="10"/>
      <dgm:spPr/>
    </dgm:pt>
    <dgm:pt modelId="{1D98C8F9-4491-4BDF-B64D-EA3580CAA0BE}" type="pres">
      <dgm:prSet presAssocID="{7C89796D-BBDD-43A6-8248-367C958B109A}" presName="noChildren" presStyleCnt="0"/>
      <dgm:spPr/>
    </dgm:pt>
    <dgm:pt modelId="{93381B82-6195-40E5-9232-9C461F2E2570}" type="pres">
      <dgm:prSet presAssocID="{7C89796D-BBDD-43A6-8248-367C958B109A}" presName="gap" presStyleCnt="0"/>
      <dgm:spPr/>
    </dgm:pt>
    <dgm:pt modelId="{70DC3EA7-4C11-40EF-864C-6D5257926770}" type="pres">
      <dgm:prSet presAssocID="{7C89796D-BBDD-43A6-8248-367C958B109A}" presName="medCircle2" presStyleLbl="vennNode1" presStyleIdx="9" presStyleCnt="10"/>
      <dgm:spPr/>
    </dgm:pt>
    <dgm:pt modelId="{DF62F7B2-9C64-4BFF-8692-603C9B2AE473}" type="pres">
      <dgm:prSet presAssocID="{7C89796D-BBDD-43A6-8248-367C958B109A}" presName="txLvlOnly1" presStyleLbl="revTx" presStyleIdx="9" presStyleCnt="10"/>
      <dgm:spPr/>
    </dgm:pt>
  </dgm:ptLst>
  <dgm:cxnLst>
    <dgm:cxn modelId="{11DBED04-2A56-4C3C-9EDF-2A0C1F56BC95}" type="presOf" srcId="{499CDBAB-BC8A-48F6-99C8-B4EB6DECAC60}" destId="{B791757E-37CC-4368-A7D0-EF3A2C522B64}" srcOrd="0" destOrd="0" presId="urn:microsoft.com/office/officeart/2008/layout/VerticalCircleList"/>
    <dgm:cxn modelId="{EC27AD0D-5478-440A-A950-8FD83853231D}" type="presOf" srcId="{7C89796D-BBDD-43A6-8248-367C958B109A}" destId="{DF62F7B2-9C64-4BFF-8692-603C9B2AE473}" srcOrd="0" destOrd="0" presId="urn:microsoft.com/office/officeart/2008/layout/VerticalCircleList"/>
    <dgm:cxn modelId="{2412F112-D21B-4D3F-81B1-D79C62C37E1C}" type="presOf" srcId="{A2045197-83AB-44C8-AA36-CF0C6DAA83E8}" destId="{FEA35CAE-7CC9-4F55-AE77-75FDD88D5C1C}" srcOrd="0" destOrd="0" presId="urn:microsoft.com/office/officeart/2008/layout/VerticalCircleList"/>
    <dgm:cxn modelId="{18A68314-C685-4C74-8B69-3284553E1EBA}" type="presOf" srcId="{48A19B27-5E8F-497D-841E-6D24834993F0}" destId="{E2B7A845-3C0C-47DF-91CC-357FF896F4B8}" srcOrd="0" destOrd="0" presId="urn:microsoft.com/office/officeart/2008/layout/VerticalCircleList"/>
    <dgm:cxn modelId="{B364AF1C-FB74-41D1-BCE4-BB32D13EDF34}" srcId="{A2045197-83AB-44C8-AA36-CF0C6DAA83E8}" destId="{D5D7AC6C-FADA-4784-B622-6C35FA47A76F}" srcOrd="0" destOrd="0" parTransId="{08308AA0-25EF-419A-B1C7-4576477D8C1C}" sibTransId="{051148F0-687F-48A1-9A2C-1F4690C2E395}"/>
    <dgm:cxn modelId="{411F1C38-1153-44BA-9C47-2763AC94AAE9}" type="presOf" srcId="{B642FA91-DD5D-4EA4-8B68-7A59C2161136}" destId="{2C468086-EA19-43A2-B165-275CA7F15CDB}" srcOrd="0" destOrd="0" presId="urn:microsoft.com/office/officeart/2008/layout/VerticalCircleList"/>
    <dgm:cxn modelId="{AA6F393C-1E13-49C6-BD09-6BF4E9B143F1}" srcId="{A2045197-83AB-44C8-AA36-CF0C6DAA83E8}" destId="{499CDBAB-BC8A-48F6-99C8-B4EB6DECAC60}" srcOrd="3" destOrd="0" parTransId="{117DCA4D-C5EF-422D-8AB1-13998D7F24CD}" sibTransId="{03AFD4A2-76C4-41AF-B39D-193F53EC56E8}"/>
    <dgm:cxn modelId="{77917C61-D47A-4468-B01D-0A5A12047658}" type="presOf" srcId="{82070C03-C080-4961-B860-C38CC8985718}" destId="{9BCF5EA6-4820-4A7C-852D-095CEDC6096A}" srcOrd="0" destOrd="0" presId="urn:microsoft.com/office/officeart/2008/layout/VerticalCircleList"/>
    <dgm:cxn modelId="{401AA06F-998F-4005-B774-FA4354A53A25}" srcId="{A2045197-83AB-44C8-AA36-CF0C6DAA83E8}" destId="{7C89796D-BBDD-43A6-8248-367C958B109A}" srcOrd="9" destOrd="0" parTransId="{A28F9160-D77A-47FD-8006-6C11F509D26A}" sibTransId="{AA836992-8AFD-4CBC-89C7-C2985DD9F0D7}"/>
    <dgm:cxn modelId="{E4BC0471-10DA-4777-AD24-BF0CF644F9CE}" type="presOf" srcId="{71C58E2F-CA5A-4CA7-904E-6A7A3ECE8457}" destId="{68E756FA-BADB-4A99-BD85-89EABCC99E1B}" srcOrd="0" destOrd="0" presId="urn:microsoft.com/office/officeart/2008/layout/VerticalCircleList"/>
    <dgm:cxn modelId="{82381486-1312-4AA2-B43F-8B68A7A5FE12}" type="presOf" srcId="{75082660-2D6C-4DE0-8514-C39F22EA1072}" destId="{3D9AB6E9-4B8F-4258-8A67-E3DA14708D2E}" srcOrd="0" destOrd="0" presId="urn:microsoft.com/office/officeart/2008/layout/VerticalCircleList"/>
    <dgm:cxn modelId="{F4C6B689-634A-4A53-898B-26FAD1887445}" type="presOf" srcId="{D5D7AC6C-FADA-4784-B622-6C35FA47A76F}" destId="{3BA787C1-4679-47C8-B78D-52C00C844C26}" srcOrd="0" destOrd="0" presId="urn:microsoft.com/office/officeart/2008/layout/VerticalCircleList"/>
    <dgm:cxn modelId="{66355097-14C9-4AB0-9C5F-F36B334EBD33}" srcId="{A2045197-83AB-44C8-AA36-CF0C6DAA83E8}" destId="{82070C03-C080-4961-B860-C38CC8985718}" srcOrd="2" destOrd="0" parTransId="{AD9C4317-662B-4680-B859-CA6D57080566}" sibTransId="{9F5DCA15-6AB4-4694-83D8-BDE5A4A7BC01}"/>
    <dgm:cxn modelId="{0AF2C7A3-8C43-447D-B487-D4EAD7B41E0D}" srcId="{A2045197-83AB-44C8-AA36-CF0C6DAA83E8}" destId="{71C58E2F-CA5A-4CA7-904E-6A7A3ECE8457}" srcOrd="6" destOrd="0" parTransId="{96AA3FAF-831F-4594-9F00-6E555B828EE6}" sibTransId="{FBF89469-157A-41D6-9122-3A0745AF2BBD}"/>
    <dgm:cxn modelId="{711AFDA6-345D-4ECA-BFEC-6C2B089FFA53}" type="presOf" srcId="{12D8D007-45F1-4FBD-9E1F-1DAED50C1394}" destId="{48F19FB1-50E2-4FD9-A29F-3A40F3E6332E}" srcOrd="0" destOrd="0" presId="urn:microsoft.com/office/officeart/2008/layout/VerticalCircleList"/>
    <dgm:cxn modelId="{EDE082B2-9AB5-462E-870A-89A5156A10C4}" type="presOf" srcId="{FB9AC6C6-12D5-4058-A8A6-14CC0615CCA5}" destId="{F340E2FD-7647-4761-93A0-C2816B4FE377}" srcOrd="0" destOrd="0" presId="urn:microsoft.com/office/officeart/2008/layout/VerticalCircleList"/>
    <dgm:cxn modelId="{C978C1B5-8ACF-4465-AA5E-26660A6288FE}" srcId="{A2045197-83AB-44C8-AA36-CF0C6DAA83E8}" destId="{12D8D007-45F1-4FBD-9E1F-1DAED50C1394}" srcOrd="5" destOrd="0" parTransId="{C12C76C9-0733-4D7F-B249-D83D33BE1C2C}" sibTransId="{C6DEDE74-46DB-41B3-82D6-D9AF66C83157}"/>
    <dgm:cxn modelId="{50DA00BF-5F03-4C07-AA03-6231A5825438}" srcId="{A2045197-83AB-44C8-AA36-CF0C6DAA83E8}" destId="{B642FA91-DD5D-4EA4-8B68-7A59C2161136}" srcOrd="7" destOrd="0" parTransId="{8CF9E9BF-D26E-49BC-AFB9-895CDBC098CA}" sibTransId="{2F44C3D8-44D0-4F8D-B8FE-590E9AA9E9EA}"/>
    <dgm:cxn modelId="{18F769DD-1873-4E24-9990-B09DD19DC6E1}" srcId="{A2045197-83AB-44C8-AA36-CF0C6DAA83E8}" destId="{48A19B27-5E8F-497D-841E-6D24834993F0}" srcOrd="4" destOrd="0" parTransId="{4CF932F3-6AB9-48E4-ACF8-C3893D246821}" sibTransId="{B1A16284-C244-46B4-A11D-525A0A910476}"/>
    <dgm:cxn modelId="{0ED229E5-DEF1-4FC2-88EF-82108E75E670}" srcId="{A2045197-83AB-44C8-AA36-CF0C6DAA83E8}" destId="{FB9AC6C6-12D5-4058-A8A6-14CC0615CCA5}" srcOrd="1" destOrd="0" parTransId="{F89D84F4-5273-4AF1-8131-9FFC51FD2102}" sibTransId="{59366994-D25D-420B-B1E9-874D80458B9A}"/>
    <dgm:cxn modelId="{0B80ECF6-EE66-45E2-8C81-042B82A22250}" srcId="{A2045197-83AB-44C8-AA36-CF0C6DAA83E8}" destId="{75082660-2D6C-4DE0-8514-C39F22EA1072}" srcOrd="8" destOrd="0" parTransId="{6866524B-30DD-48A8-A376-8FEE24D1D8B0}" sibTransId="{08BBC2BE-D772-4A9C-8082-F7B589570C37}"/>
    <dgm:cxn modelId="{00AE04AC-3C3F-40A8-A6F6-F70CA04E63C6}" type="presParOf" srcId="{FEA35CAE-7CC9-4F55-AE77-75FDD88D5C1C}" destId="{285AFDD0-91DB-419E-8DAC-916499EFE47E}" srcOrd="0" destOrd="0" presId="urn:microsoft.com/office/officeart/2008/layout/VerticalCircleList"/>
    <dgm:cxn modelId="{0FABBB30-D619-4375-9D9F-E1A9CACAF578}" type="presParOf" srcId="{285AFDD0-91DB-419E-8DAC-916499EFE47E}" destId="{DD07655D-92B7-432F-BB34-49CB2CF56813}" srcOrd="0" destOrd="0" presId="urn:microsoft.com/office/officeart/2008/layout/VerticalCircleList"/>
    <dgm:cxn modelId="{CD4F8498-E206-4C31-8BBA-80615DDCB347}" type="presParOf" srcId="{285AFDD0-91DB-419E-8DAC-916499EFE47E}" destId="{0AB6B716-0002-4DBC-82F5-78BE776379D0}" srcOrd="1" destOrd="0" presId="urn:microsoft.com/office/officeart/2008/layout/VerticalCircleList"/>
    <dgm:cxn modelId="{26AE2CE9-2900-47EB-8F09-CD4A2D5C0EEE}" type="presParOf" srcId="{285AFDD0-91DB-419E-8DAC-916499EFE47E}" destId="{3BA787C1-4679-47C8-B78D-52C00C844C26}" srcOrd="2" destOrd="0" presId="urn:microsoft.com/office/officeart/2008/layout/VerticalCircleList"/>
    <dgm:cxn modelId="{DDF48AFD-83E1-45AA-ADF5-1B8C72BC9BB0}" type="presParOf" srcId="{FEA35CAE-7CC9-4F55-AE77-75FDD88D5C1C}" destId="{1041A2E5-12F4-47CD-82CA-9B2D8C2476FB}" srcOrd="1" destOrd="0" presId="urn:microsoft.com/office/officeart/2008/layout/VerticalCircleList"/>
    <dgm:cxn modelId="{9D873545-7A40-41DC-996D-82780E8655F8}" type="presParOf" srcId="{1041A2E5-12F4-47CD-82CA-9B2D8C2476FB}" destId="{90876744-658E-402D-B664-F7A272745193}" srcOrd="0" destOrd="0" presId="urn:microsoft.com/office/officeart/2008/layout/VerticalCircleList"/>
    <dgm:cxn modelId="{AF63F2F3-A246-46D4-AA1B-566B5EA83667}" type="presParOf" srcId="{1041A2E5-12F4-47CD-82CA-9B2D8C2476FB}" destId="{3B66C815-8CA8-4A51-BA91-953C7CBE5D34}" srcOrd="1" destOrd="0" presId="urn:microsoft.com/office/officeart/2008/layout/VerticalCircleList"/>
    <dgm:cxn modelId="{B43ED36F-DB2F-4CA5-8E36-6A253BA25A12}" type="presParOf" srcId="{1041A2E5-12F4-47CD-82CA-9B2D8C2476FB}" destId="{F340E2FD-7647-4761-93A0-C2816B4FE377}" srcOrd="2" destOrd="0" presId="urn:microsoft.com/office/officeart/2008/layout/VerticalCircleList"/>
    <dgm:cxn modelId="{A096F386-F9DA-4511-A9FC-833CFB188FAF}" type="presParOf" srcId="{FEA35CAE-7CC9-4F55-AE77-75FDD88D5C1C}" destId="{030EBAF4-8EF9-44CE-A432-E407B04005FC}" srcOrd="2" destOrd="0" presId="urn:microsoft.com/office/officeart/2008/layout/VerticalCircleList"/>
    <dgm:cxn modelId="{29A7E7A6-3FBA-4F40-8779-64D961E2A82C}" type="presParOf" srcId="{030EBAF4-8EF9-44CE-A432-E407B04005FC}" destId="{DE28F97B-05BA-4B41-A808-01744335EB70}" srcOrd="0" destOrd="0" presId="urn:microsoft.com/office/officeart/2008/layout/VerticalCircleList"/>
    <dgm:cxn modelId="{FD7A7019-E836-4BB9-9E4B-35737F8D996F}" type="presParOf" srcId="{030EBAF4-8EF9-44CE-A432-E407B04005FC}" destId="{3DC3F1BD-0F29-46D4-8BB2-891CC6C05F9C}" srcOrd="1" destOrd="0" presId="urn:microsoft.com/office/officeart/2008/layout/VerticalCircleList"/>
    <dgm:cxn modelId="{B227AA86-C01F-47BC-A3D2-724E86F5DD7F}" type="presParOf" srcId="{030EBAF4-8EF9-44CE-A432-E407B04005FC}" destId="{9BCF5EA6-4820-4A7C-852D-095CEDC6096A}" srcOrd="2" destOrd="0" presId="urn:microsoft.com/office/officeart/2008/layout/VerticalCircleList"/>
    <dgm:cxn modelId="{07AD58B9-A641-427F-BD0A-152C03C80EFA}" type="presParOf" srcId="{FEA35CAE-7CC9-4F55-AE77-75FDD88D5C1C}" destId="{CD93C924-DC7D-4591-A681-27240DB8B2A7}" srcOrd="3" destOrd="0" presId="urn:microsoft.com/office/officeart/2008/layout/VerticalCircleList"/>
    <dgm:cxn modelId="{CC80DDEA-D964-4E01-A9FD-51E6928560EE}" type="presParOf" srcId="{CD93C924-DC7D-4591-A681-27240DB8B2A7}" destId="{01D21FD2-CC12-482F-B0F4-9008C8B48999}" srcOrd="0" destOrd="0" presId="urn:microsoft.com/office/officeart/2008/layout/VerticalCircleList"/>
    <dgm:cxn modelId="{E8DED7B3-EDDF-46E9-B4DD-43B759536B50}" type="presParOf" srcId="{CD93C924-DC7D-4591-A681-27240DB8B2A7}" destId="{20452853-7FDF-4999-BEB8-E4F2F890F6B1}" srcOrd="1" destOrd="0" presId="urn:microsoft.com/office/officeart/2008/layout/VerticalCircleList"/>
    <dgm:cxn modelId="{F0CB1CBC-59DD-4371-AB1B-E0D33B7CBF90}" type="presParOf" srcId="{CD93C924-DC7D-4591-A681-27240DB8B2A7}" destId="{B791757E-37CC-4368-A7D0-EF3A2C522B64}" srcOrd="2" destOrd="0" presId="urn:microsoft.com/office/officeart/2008/layout/VerticalCircleList"/>
    <dgm:cxn modelId="{5E6C0212-6A7D-4BF1-AA5A-CA898A348E9D}" type="presParOf" srcId="{FEA35CAE-7CC9-4F55-AE77-75FDD88D5C1C}" destId="{33DB9D38-84E2-4AD6-966B-F17655520A91}" srcOrd="4" destOrd="0" presId="urn:microsoft.com/office/officeart/2008/layout/VerticalCircleList"/>
    <dgm:cxn modelId="{82A69350-9938-4020-90FD-D9DC9FFE798E}" type="presParOf" srcId="{33DB9D38-84E2-4AD6-966B-F17655520A91}" destId="{F51ECC54-50C6-4DA0-BE34-F193D6037E51}" srcOrd="0" destOrd="0" presId="urn:microsoft.com/office/officeart/2008/layout/VerticalCircleList"/>
    <dgm:cxn modelId="{244BB6ED-7809-4A70-B33F-4FBC6FA94EA4}" type="presParOf" srcId="{33DB9D38-84E2-4AD6-966B-F17655520A91}" destId="{CF57C3F3-F81D-4EE7-9903-D9969EEB361A}" srcOrd="1" destOrd="0" presId="urn:microsoft.com/office/officeart/2008/layout/VerticalCircleList"/>
    <dgm:cxn modelId="{FF3C1B03-D2A4-4152-A6DB-B2851046F5DE}" type="presParOf" srcId="{33DB9D38-84E2-4AD6-966B-F17655520A91}" destId="{E2B7A845-3C0C-47DF-91CC-357FF896F4B8}" srcOrd="2" destOrd="0" presId="urn:microsoft.com/office/officeart/2008/layout/VerticalCircleList"/>
    <dgm:cxn modelId="{0B886487-145B-41BC-B4F5-50084BC62534}" type="presParOf" srcId="{FEA35CAE-7CC9-4F55-AE77-75FDD88D5C1C}" destId="{2F9E98D6-0C6C-4CC9-BD2B-24DDCFBBDEFA}" srcOrd="5" destOrd="0" presId="urn:microsoft.com/office/officeart/2008/layout/VerticalCircleList"/>
    <dgm:cxn modelId="{FDE662C0-1D0E-4D8B-BDD8-0B40FF1AAB9E}" type="presParOf" srcId="{2F9E98D6-0C6C-4CC9-BD2B-24DDCFBBDEFA}" destId="{B79B729C-D6B0-468F-94B4-674F97F57824}" srcOrd="0" destOrd="0" presId="urn:microsoft.com/office/officeart/2008/layout/VerticalCircleList"/>
    <dgm:cxn modelId="{7282DC31-EC13-4F53-AFFC-342F2E2E789E}" type="presParOf" srcId="{2F9E98D6-0C6C-4CC9-BD2B-24DDCFBBDEFA}" destId="{4BB0F87E-16DA-4A73-946B-32602AC636E0}" srcOrd="1" destOrd="0" presId="urn:microsoft.com/office/officeart/2008/layout/VerticalCircleList"/>
    <dgm:cxn modelId="{99D3D82B-0CAF-43F9-BE81-552C5621EE7F}" type="presParOf" srcId="{2F9E98D6-0C6C-4CC9-BD2B-24DDCFBBDEFA}" destId="{48F19FB1-50E2-4FD9-A29F-3A40F3E6332E}" srcOrd="2" destOrd="0" presId="urn:microsoft.com/office/officeart/2008/layout/VerticalCircleList"/>
    <dgm:cxn modelId="{7E9A172C-B17F-4031-A096-B1D86A4D6FA4}" type="presParOf" srcId="{FEA35CAE-7CC9-4F55-AE77-75FDD88D5C1C}" destId="{A4E4C591-FD3A-4069-8AC0-B94DAB9EA4C1}" srcOrd="6" destOrd="0" presId="urn:microsoft.com/office/officeart/2008/layout/VerticalCircleList"/>
    <dgm:cxn modelId="{82161A37-EB1E-486D-944A-DCB210A094EE}" type="presParOf" srcId="{A4E4C591-FD3A-4069-8AC0-B94DAB9EA4C1}" destId="{9CF240E7-99D7-4E7C-8ABB-CDCE3682C561}" srcOrd="0" destOrd="0" presId="urn:microsoft.com/office/officeart/2008/layout/VerticalCircleList"/>
    <dgm:cxn modelId="{99C93416-05D2-4DCE-87B5-EBD7E5623B4F}" type="presParOf" srcId="{A4E4C591-FD3A-4069-8AC0-B94DAB9EA4C1}" destId="{C39F6D4D-D543-46B6-AEA8-82D90F6A401A}" srcOrd="1" destOrd="0" presId="urn:microsoft.com/office/officeart/2008/layout/VerticalCircleList"/>
    <dgm:cxn modelId="{77B771EF-1C55-4323-8E40-270474CDF42F}" type="presParOf" srcId="{A4E4C591-FD3A-4069-8AC0-B94DAB9EA4C1}" destId="{68E756FA-BADB-4A99-BD85-89EABCC99E1B}" srcOrd="2" destOrd="0" presId="urn:microsoft.com/office/officeart/2008/layout/VerticalCircleList"/>
    <dgm:cxn modelId="{43C0B9F0-EA26-421A-8BB0-830089928279}" type="presParOf" srcId="{FEA35CAE-7CC9-4F55-AE77-75FDD88D5C1C}" destId="{9A993642-13B9-4705-9C5E-DE67E32B6E8C}" srcOrd="7" destOrd="0" presId="urn:microsoft.com/office/officeart/2008/layout/VerticalCircleList"/>
    <dgm:cxn modelId="{55398B11-7888-4DD3-8EE3-1BB207019934}" type="presParOf" srcId="{9A993642-13B9-4705-9C5E-DE67E32B6E8C}" destId="{BAF9AA2F-7AF4-43FD-BEEE-F605310CB5B1}" srcOrd="0" destOrd="0" presId="urn:microsoft.com/office/officeart/2008/layout/VerticalCircleList"/>
    <dgm:cxn modelId="{B2FE8002-BB33-4E73-A910-DE8BC40819AB}" type="presParOf" srcId="{9A993642-13B9-4705-9C5E-DE67E32B6E8C}" destId="{5C5BDF00-CD18-4DCB-9E78-EBB0432A66E6}" srcOrd="1" destOrd="0" presId="urn:microsoft.com/office/officeart/2008/layout/VerticalCircleList"/>
    <dgm:cxn modelId="{4C9D4084-E453-457C-A5B9-AD6BC87444F5}" type="presParOf" srcId="{9A993642-13B9-4705-9C5E-DE67E32B6E8C}" destId="{2C468086-EA19-43A2-B165-275CA7F15CDB}" srcOrd="2" destOrd="0" presId="urn:microsoft.com/office/officeart/2008/layout/VerticalCircleList"/>
    <dgm:cxn modelId="{44FAF898-22B7-41BF-B06B-6DE0F9774EF3}" type="presParOf" srcId="{FEA35CAE-7CC9-4F55-AE77-75FDD88D5C1C}" destId="{DF587CE8-EC17-4CD4-BEAF-84732983570C}" srcOrd="8" destOrd="0" presId="urn:microsoft.com/office/officeart/2008/layout/VerticalCircleList"/>
    <dgm:cxn modelId="{E4781E87-E1F5-45E6-9576-627EF2B1B067}" type="presParOf" srcId="{DF587CE8-EC17-4CD4-BEAF-84732983570C}" destId="{2049E9BA-870D-4E8D-A21C-A34A0846D0AB}" srcOrd="0" destOrd="0" presId="urn:microsoft.com/office/officeart/2008/layout/VerticalCircleList"/>
    <dgm:cxn modelId="{C8D28B8A-BAE8-41AB-B56A-EC37996FCEFB}" type="presParOf" srcId="{DF587CE8-EC17-4CD4-BEAF-84732983570C}" destId="{67D8EFBE-3235-47BB-8BA1-E7903A7BC57C}" srcOrd="1" destOrd="0" presId="urn:microsoft.com/office/officeart/2008/layout/VerticalCircleList"/>
    <dgm:cxn modelId="{74C9ACC8-2D73-4B28-ADF6-84D6940E44FD}" type="presParOf" srcId="{DF587CE8-EC17-4CD4-BEAF-84732983570C}" destId="{3D9AB6E9-4B8F-4258-8A67-E3DA14708D2E}" srcOrd="2" destOrd="0" presId="urn:microsoft.com/office/officeart/2008/layout/VerticalCircleList"/>
    <dgm:cxn modelId="{55D40796-5F6E-4A65-B996-A2B3EAC7BFBF}" type="presParOf" srcId="{FEA35CAE-7CC9-4F55-AE77-75FDD88D5C1C}" destId="{1D98C8F9-4491-4BDF-B64D-EA3580CAA0BE}" srcOrd="9" destOrd="0" presId="urn:microsoft.com/office/officeart/2008/layout/VerticalCircleList"/>
    <dgm:cxn modelId="{AA7F92EF-9401-4DD4-879F-84953D8962A4}" type="presParOf" srcId="{1D98C8F9-4491-4BDF-B64D-EA3580CAA0BE}" destId="{93381B82-6195-40E5-9232-9C461F2E2570}" srcOrd="0" destOrd="0" presId="urn:microsoft.com/office/officeart/2008/layout/VerticalCircleList"/>
    <dgm:cxn modelId="{F28EE31C-6921-4A3B-96A1-31365F966C30}" type="presParOf" srcId="{1D98C8F9-4491-4BDF-B64D-EA3580CAA0BE}" destId="{70DC3EA7-4C11-40EF-864C-6D5257926770}" srcOrd="1" destOrd="0" presId="urn:microsoft.com/office/officeart/2008/layout/VerticalCircleList"/>
    <dgm:cxn modelId="{61C5CF72-9A26-41CB-9A9F-3FC25101ED26}" type="presParOf" srcId="{1D98C8F9-4491-4BDF-B64D-EA3580CAA0BE}" destId="{DF62F7B2-9C64-4BFF-8692-603C9B2AE473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140F3D-104F-4988-A0AD-6A14482CAE98}" type="doc">
      <dgm:prSet loTypeId="urn:microsoft.com/office/officeart/2008/layout/VerticalCircleList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D6EBAA66-194B-4E2A-9DC6-542035D31637}">
      <dgm:prSet phldrT="[Text]"/>
      <dgm:spPr/>
      <dgm:t>
        <a:bodyPr/>
        <a:lstStyle/>
        <a:p>
          <a:r>
            <a:rPr lang="en-US"/>
            <a:t>How </a:t>
          </a:r>
          <a:r>
            <a:rPr lang="en-US" dirty="0"/>
            <a:t>C runs</a:t>
          </a:r>
          <a:endParaRPr lang="en-PK" dirty="0"/>
        </a:p>
      </dgm:t>
    </dgm:pt>
    <dgm:pt modelId="{3559B810-C3EF-4A40-80E3-169152CF6D74}" type="parTrans" cxnId="{AEC0C6CF-AE40-45A3-82DB-BD677CB05539}">
      <dgm:prSet/>
      <dgm:spPr/>
      <dgm:t>
        <a:bodyPr/>
        <a:lstStyle/>
        <a:p>
          <a:endParaRPr lang="en-PK"/>
        </a:p>
      </dgm:t>
    </dgm:pt>
    <dgm:pt modelId="{634AB9D0-8137-4456-880C-4C0952D42168}" type="sibTrans" cxnId="{AEC0C6CF-AE40-45A3-82DB-BD677CB05539}">
      <dgm:prSet/>
      <dgm:spPr/>
      <dgm:t>
        <a:bodyPr/>
        <a:lstStyle/>
        <a:p>
          <a:endParaRPr lang="en-PK"/>
        </a:p>
      </dgm:t>
    </dgm:pt>
    <dgm:pt modelId="{527565F2-25D5-4613-857F-9688AF0231CB}">
      <dgm:prSet phldrT="[Text]"/>
      <dgm:spPr/>
      <dgm:t>
        <a:bodyPr/>
        <a:lstStyle/>
        <a:p>
          <a:r>
            <a:rPr lang="en-US" dirty="0"/>
            <a:t>Understand problem solving</a:t>
          </a:r>
          <a:endParaRPr lang="en-PK" dirty="0"/>
        </a:p>
      </dgm:t>
    </dgm:pt>
    <dgm:pt modelId="{5B7BF60F-3A7D-4828-9DD6-730BB7F17420}" type="parTrans" cxnId="{74B97202-52EE-4154-99C3-E5FFA653843A}">
      <dgm:prSet/>
      <dgm:spPr/>
      <dgm:t>
        <a:bodyPr/>
        <a:lstStyle/>
        <a:p>
          <a:endParaRPr lang="en-PK"/>
        </a:p>
      </dgm:t>
    </dgm:pt>
    <dgm:pt modelId="{DA438AC5-C61C-4FBD-BE1B-3CF14615FA0A}" type="sibTrans" cxnId="{74B97202-52EE-4154-99C3-E5FFA653843A}">
      <dgm:prSet/>
      <dgm:spPr/>
      <dgm:t>
        <a:bodyPr/>
        <a:lstStyle/>
        <a:p>
          <a:endParaRPr lang="en-PK"/>
        </a:p>
      </dgm:t>
    </dgm:pt>
    <dgm:pt modelId="{5C1DB62E-9735-4ADB-99A5-62C17CE486D4}">
      <dgm:prSet phldrT="[Text]"/>
      <dgm:spPr/>
      <dgm:t>
        <a:bodyPr/>
        <a:lstStyle/>
        <a:p>
          <a:r>
            <a:rPr lang="en-US"/>
            <a:t>Algorithms</a:t>
          </a:r>
          <a:endParaRPr lang="en-PK" dirty="0"/>
        </a:p>
      </dgm:t>
    </dgm:pt>
    <dgm:pt modelId="{ADD8B421-C9B0-4678-9AA5-54630134EE56}" type="parTrans" cxnId="{710578AB-B4CF-4E09-93DA-4E99622DB1C0}">
      <dgm:prSet/>
      <dgm:spPr/>
      <dgm:t>
        <a:bodyPr/>
        <a:lstStyle/>
        <a:p>
          <a:endParaRPr lang="en-PK"/>
        </a:p>
      </dgm:t>
    </dgm:pt>
    <dgm:pt modelId="{6A90ED0E-509A-4F34-8625-3F1AD3D87A98}" type="sibTrans" cxnId="{710578AB-B4CF-4E09-93DA-4E99622DB1C0}">
      <dgm:prSet/>
      <dgm:spPr/>
      <dgm:t>
        <a:bodyPr/>
        <a:lstStyle/>
        <a:p>
          <a:endParaRPr lang="en-PK"/>
        </a:p>
      </dgm:t>
    </dgm:pt>
    <dgm:pt modelId="{83161955-09EF-4C71-A2BC-AA8D5640CBC7}" type="pres">
      <dgm:prSet presAssocID="{92140F3D-104F-4988-A0AD-6A14482CAE98}" presName="Name0" presStyleCnt="0">
        <dgm:presLayoutVars>
          <dgm:dir/>
        </dgm:presLayoutVars>
      </dgm:prSet>
      <dgm:spPr/>
    </dgm:pt>
    <dgm:pt modelId="{59279B8A-835C-44F1-B0EE-05F4185489CC}" type="pres">
      <dgm:prSet presAssocID="{D6EBAA66-194B-4E2A-9DC6-542035D31637}" presName="noChildren" presStyleCnt="0"/>
      <dgm:spPr/>
    </dgm:pt>
    <dgm:pt modelId="{1CF74D8A-1FC1-41FF-81F4-808AC061659A}" type="pres">
      <dgm:prSet presAssocID="{D6EBAA66-194B-4E2A-9DC6-542035D31637}" presName="gap" presStyleCnt="0"/>
      <dgm:spPr/>
    </dgm:pt>
    <dgm:pt modelId="{B6C8DBC9-9FE0-4583-942E-4E00A18F54A4}" type="pres">
      <dgm:prSet presAssocID="{D6EBAA66-194B-4E2A-9DC6-542035D31637}" presName="medCircle2" presStyleLbl="vennNode1" presStyleIdx="0" presStyleCnt="3"/>
      <dgm:spPr/>
    </dgm:pt>
    <dgm:pt modelId="{567C5F6A-1F06-494A-9087-D279588B81F6}" type="pres">
      <dgm:prSet presAssocID="{D6EBAA66-194B-4E2A-9DC6-542035D31637}" presName="txLvlOnly1" presStyleLbl="revTx" presStyleIdx="0" presStyleCnt="3"/>
      <dgm:spPr/>
    </dgm:pt>
    <dgm:pt modelId="{A62F3DB8-FFF0-49CD-A62B-AA4D12F2439B}" type="pres">
      <dgm:prSet presAssocID="{527565F2-25D5-4613-857F-9688AF0231CB}" presName="noChildren" presStyleCnt="0"/>
      <dgm:spPr/>
    </dgm:pt>
    <dgm:pt modelId="{ED1ADC52-21C6-4F31-81A2-42E45433B506}" type="pres">
      <dgm:prSet presAssocID="{527565F2-25D5-4613-857F-9688AF0231CB}" presName="gap" presStyleCnt="0"/>
      <dgm:spPr/>
    </dgm:pt>
    <dgm:pt modelId="{FEF1B44F-95D2-4F0F-AC9D-EE347EEF433F}" type="pres">
      <dgm:prSet presAssocID="{527565F2-25D5-4613-857F-9688AF0231CB}" presName="medCircle2" presStyleLbl="vennNode1" presStyleIdx="1" presStyleCnt="3"/>
      <dgm:spPr/>
    </dgm:pt>
    <dgm:pt modelId="{FDED52ED-405F-498C-9EED-A0E11A41CD3E}" type="pres">
      <dgm:prSet presAssocID="{527565F2-25D5-4613-857F-9688AF0231CB}" presName="txLvlOnly1" presStyleLbl="revTx" presStyleIdx="1" presStyleCnt="3"/>
      <dgm:spPr/>
    </dgm:pt>
    <dgm:pt modelId="{B12C53C0-4F5D-46D2-8E56-EE2383DFFF4D}" type="pres">
      <dgm:prSet presAssocID="{5C1DB62E-9735-4ADB-99A5-62C17CE486D4}" presName="noChildren" presStyleCnt="0"/>
      <dgm:spPr/>
    </dgm:pt>
    <dgm:pt modelId="{28DF201D-7AC3-421A-97D4-1F2E33EBFFCB}" type="pres">
      <dgm:prSet presAssocID="{5C1DB62E-9735-4ADB-99A5-62C17CE486D4}" presName="gap" presStyleCnt="0"/>
      <dgm:spPr/>
    </dgm:pt>
    <dgm:pt modelId="{2AE26963-1662-47BC-8C55-0A7D65354873}" type="pres">
      <dgm:prSet presAssocID="{5C1DB62E-9735-4ADB-99A5-62C17CE486D4}" presName="medCircle2" presStyleLbl="vennNode1" presStyleIdx="2" presStyleCnt="3"/>
      <dgm:spPr/>
    </dgm:pt>
    <dgm:pt modelId="{9B33357A-D1BD-46A3-9586-962265221DF2}" type="pres">
      <dgm:prSet presAssocID="{5C1DB62E-9735-4ADB-99A5-62C17CE486D4}" presName="txLvlOnly1" presStyleLbl="revTx" presStyleIdx="2" presStyleCnt="3"/>
      <dgm:spPr/>
    </dgm:pt>
  </dgm:ptLst>
  <dgm:cxnLst>
    <dgm:cxn modelId="{74B97202-52EE-4154-99C3-E5FFA653843A}" srcId="{92140F3D-104F-4988-A0AD-6A14482CAE98}" destId="{527565F2-25D5-4613-857F-9688AF0231CB}" srcOrd="1" destOrd="0" parTransId="{5B7BF60F-3A7D-4828-9DD6-730BB7F17420}" sibTransId="{DA438AC5-C61C-4FBD-BE1B-3CF14615FA0A}"/>
    <dgm:cxn modelId="{BA659619-4600-4138-A4BC-061A620686C5}" type="presOf" srcId="{D6EBAA66-194B-4E2A-9DC6-542035D31637}" destId="{567C5F6A-1F06-494A-9087-D279588B81F6}" srcOrd="0" destOrd="0" presId="urn:microsoft.com/office/officeart/2008/layout/VerticalCircleList"/>
    <dgm:cxn modelId="{60103F44-53EB-42C7-AE4D-6386B6A0F615}" type="presOf" srcId="{527565F2-25D5-4613-857F-9688AF0231CB}" destId="{FDED52ED-405F-498C-9EED-A0E11A41CD3E}" srcOrd="0" destOrd="0" presId="urn:microsoft.com/office/officeart/2008/layout/VerticalCircleList"/>
    <dgm:cxn modelId="{5BDF719B-676A-40C3-90DB-3EB32852EB6F}" type="presOf" srcId="{92140F3D-104F-4988-A0AD-6A14482CAE98}" destId="{83161955-09EF-4C71-A2BC-AA8D5640CBC7}" srcOrd="0" destOrd="0" presId="urn:microsoft.com/office/officeart/2008/layout/VerticalCircleList"/>
    <dgm:cxn modelId="{710578AB-B4CF-4E09-93DA-4E99622DB1C0}" srcId="{92140F3D-104F-4988-A0AD-6A14482CAE98}" destId="{5C1DB62E-9735-4ADB-99A5-62C17CE486D4}" srcOrd="2" destOrd="0" parTransId="{ADD8B421-C9B0-4678-9AA5-54630134EE56}" sibTransId="{6A90ED0E-509A-4F34-8625-3F1AD3D87A98}"/>
    <dgm:cxn modelId="{AEC0C6CF-AE40-45A3-82DB-BD677CB05539}" srcId="{92140F3D-104F-4988-A0AD-6A14482CAE98}" destId="{D6EBAA66-194B-4E2A-9DC6-542035D31637}" srcOrd="0" destOrd="0" parTransId="{3559B810-C3EF-4A40-80E3-169152CF6D74}" sibTransId="{634AB9D0-8137-4456-880C-4C0952D42168}"/>
    <dgm:cxn modelId="{610478FD-A9F1-44F0-B850-8D287E45639C}" type="presOf" srcId="{5C1DB62E-9735-4ADB-99A5-62C17CE486D4}" destId="{9B33357A-D1BD-46A3-9586-962265221DF2}" srcOrd="0" destOrd="0" presId="urn:microsoft.com/office/officeart/2008/layout/VerticalCircleList"/>
    <dgm:cxn modelId="{289CF85F-5F70-4C46-B4C7-EDEBC92F0F53}" type="presParOf" srcId="{83161955-09EF-4C71-A2BC-AA8D5640CBC7}" destId="{59279B8A-835C-44F1-B0EE-05F4185489CC}" srcOrd="0" destOrd="0" presId="urn:microsoft.com/office/officeart/2008/layout/VerticalCircleList"/>
    <dgm:cxn modelId="{1CDA129F-0639-4A71-B4C8-71B708725BCE}" type="presParOf" srcId="{59279B8A-835C-44F1-B0EE-05F4185489CC}" destId="{1CF74D8A-1FC1-41FF-81F4-808AC061659A}" srcOrd="0" destOrd="0" presId="urn:microsoft.com/office/officeart/2008/layout/VerticalCircleList"/>
    <dgm:cxn modelId="{AD7ED4AF-AAE5-441F-9150-4D9CE46A71A1}" type="presParOf" srcId="{59279B8A-835C-44F1-B0EE-05F4185489CC}" destId="{B6C8DBC9-9FE0-4583-942E-4E00A18F54A4}" srcOrd="1" destOrd="0" presId="urn:microsoft.com/office/officeart/2008/layout/VerticalCircleList"/>
    <dgm:cxn modelId="{B7F4EFE3-A87B-4297-AAC7-82388AB877AE}" type="presParOf" srcId="{59279B8A-835C-44F1-B0EE-05F4185489CC}" destId="{567C5F6A-1F06-494A-9087-D279588B81F6}" srcOrd="2" destOrd="0" presId="urn:microsoft.com/office/officeart/2008/layout/VerticalCircleList"/>
    <dgm:cxn modelId="{B80A353A-2B65-4DC7-8165-3FE7E74725A0}" type="presParOf" srcId="{83161955-09EF-4C71-A2BC-AA8D5640CBC7}" destId="{A62F3DB8-FFF0-49CD-A62B-AA4D12F2439B}" srcOrd="1" destOrd="0" presId="urn:microsoft.com/office/officeart/2008/layout/VerticalCircleList"/>
    <dgm:cxn modelId="{C5140BF6-8ADF-40A7-99B8-99833780208C}" type="presParOf" srcId="{A62F3DB8-FFF0-49CD-A62B-AA4D12F2439B}" destId="{ED1ADC52-21C6-4F31-81A2-42E45433B506}" srcOrd="0" destOrd="0" presId="urn:microsoft.com/office/officeart/2008/layout/VerticalCircleList"/>
    <dgm:cxn modelId="{0E82C99B-5284-4502-A558-132B480E2295}" type="presParOf" srcId="{A62F3DB8-FFF0-49CD-A62B-AA4D12F2439B}" destId="{FEF1B44F-95D2-4F0F-AC9D-EE347EEF433F}" srcOrd="1" destOrd="0" presId="urn:microsoft.com/office/officeart/2008/layout/VerticalCircleList"/>
    <dgm:cxn modelId="{C9FBEA95-0A29-4BDD-8989-8708962F1C1A}" type="presParOf" srcId="{A62F3DB8-FFF0-49CD-A62B-AA4D12F2439B}" destId="{FDED52ED-405F-498C-9EED-A0E11A41CD3E}" srcOrd="2" destOrd="0" presId="urn:microsoft.com/office/officeart/2008/layout/VerticalCircleList"/>
    <dgm:cxn modelId="{B0AB638E-8114-46C2-8D27-70A7686F6BFF}" type="presParOf" srcId="{83161955-09EF-4C71-A2BC-AA8D5640CBC7}" destId="{B12C53C0-4F5D-46D2-8E56-EE2383DFFF4D}" srcOrd="2" destOrd="0" presId="urn:microsoft.com/office/officeart/2008/layout/VerticalCircleList"/>
    <dgm:cxn modelId="{CEB5D73A-9F52-476B-AF9F-C04870B5D1F5}" type="presParOf" srcId="{B12C53C0-4F5D-46D2-8E56-EE2383DFFF4D}" destId="{28DF201D-7AC3-421A-97D4-1F2E33EBFFCB}" srcOrd="0" destOrd="0" presId="urn:microsoft.com/office/officeart/2008/layout/VerticalCircleList"/>
    <dgm:cxn modelId="{B6295846-F214-421E-93D5-8D2A281CF5E4}" type="presParOf" srcId="{B12C53C0-4F5D-46D2-8E56-EE2383DFFF4D}" destId="{2AE26963-1662-47BC-8C55-0A7D65354873}" srcOrd="1" destOrd="0" presId="urn:microsoft.com/office/officeart/2008/layout/VerticalCircleList"/>
    <dgm:cxn modelId="{8B0226B2-F6C5-47C2-AB43-43873D431D35}" type="presParOf" srcId="{B12C53C0-4F5D-46D2-8E56-EE2383DFFF4D}" destId="{9B33357A-D1BD-46A3-9586-962265221DF2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B8BE24-A16C-41E4-A6FE-119CDA5D7F14}" type="doc">
      <dgm:prSet loTypeId="urn:microsoft.com/office/officeart/2005/8/layout/architecture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62413995-7754-48A2-9BEC-498EAC429B69}">
      <dgm:prSet/>
      <dgm:spPr/>
      <dgm:t>
        <a:bodyPr/>
        <a:lstStyle/>
        <a:p>
          <a:r>
            <a:rPr lang="en-US"/>
            <a:t>+</a:t>
          </a:r>
          <a:endParaRPr lang="en-US" dirty="0"/>
        </a:p>
      </dgm:t>
    </dgm:pt>
    <dgm:pt modelId="{AE5EA823-AD43-420B-A2F2-A4EAF2AEFC30}" type="parTrans" cxnId="{89381E2B-1F05-4AA4-A4E2-673C00D25314}">
      <dgm:prSet/>
      <dgm:spPr/>
      <dgm:t>
        <a:bodyPr/>
        <a:lstStyle/>
        <a:p>
          <a:endParaRPr lang="en-PK"/>
        </a:p>
      </dgm:t>
    </dgm:pt>
    <dgm:pt modelId="{EF3ADFBA-935D-4740-95BA-D07B628DF7AD}" type="sibTrans" cxnId="{89381E2B-1F05-4AA4-A4E2-673C00D25314}">
      <dgm:prSet/>
      <dgm:spPr/>
      <dgm:t>
        <a:bodyPr/>
        <a:lstStyle/>
        <a:p>
          <a:endParaRPr lang="en-PK"/>
        </a:p>
      </dgm:t>
    </dgm:pt>
    <dgm:pt modelId="{E38E9243-246A-4399-853F-495194E02AD2}">
      <dgm:prSet/>
      <dgm:spPr/>
      <dgm:t>
        <a:bodyPr/>
        <a:lstStyle/>
        <a:p>
          <a:r>
            <a:rPr lang="en-US"/>
            <a:t>-</a:t>
          </a:r>
          <a:endParaRPr lang="en-US" dirty="0"/>
        </a:p>
      </dgm:t>
    </dgm:pt>
    <dgm:pt modelId="{35E5190E-9766-4B5A-9523-77986DBB60EF}" type="parTrans" cxnId="{00B5172A-127B-43B3-A8BE-0AC083336DE2}">
      <dgm:prSet/>
      <dgm:spPr/>
      <dgm:t>
        <a:bodyPr/>
        <a:lstStyle/>
        <a:p>
          <a:endParaRPr lang="en-PK"/>
        </a:p>
      </dgm:t>
    </dgm:pt>
    <dgm:pt modelId="{C9839D27-1976-4DAA-A977-BEAE0B0314B6}" type="sibTrans" cxnId="{00B5172A-127B-43B3-A8BE-0AC083336DE2}">
      <dgm:prSet/>
      <dgm:spPr/>
      <dgm:t>
        <a:bodyPr/>
        <a:lstStyle/>
        <a:p>
          <a:endParaRPr lang="en-PK"/>
        </a:p>
      </dgm:t>
    </dgm:pt>
    <dgm:pt modelId="{4AECCF3B-FB1D-48B8-8303-72276CE2CB6B}">
      <dgm:prSet/>
      <dgm:spPr/>
      <dgm:t>
        <a:bodyPr/>
        <a:lstStyle/>
        <a:p>
          <a:r>
            <a:rPr lang="en-US"/>
            <a:t>*</a:t>
          </a:r>
          <a:endParaRPr lang="en-US" dirty="0"/>
        </a:p>
      </dgm:t>
    </dgm:pt>
    <dgm:pt modelId="{1C53DDC4-1F03-4D74-85CA-CC6314675CB3}" type="parTrans" cxnId="{DE44D3AD-1F48-4FB8-9A4F-E3DEF3FFA09C}">
      <dgm:prSet/>
      <dgm:spPr/>
      <dgm:t>
        <a:bodyPr/>
        <a:lstStyle/>
        <a:p>
          <a:endParaRPr lang="en-PK"/>
        </a:p>
      </dgm:t>
    </dgm:pt>
    <dgm:pt modelId="{F52D1908-C174-4B9C-94F8-32571DB548B3}" type="sibTrans" cxnId="{DE44D3AD-1F48-4FB8-9A4F-E3DEF3FFA09C}">
      <dgm:prSet/>
      <dgm:spPr/>
      <dgm:t>
        <a:bodyPr/>
        <a:lstStyle/>
        <a:p>
          <a:endParaRPr lang="en-PK"/>
        </a:p>
      </dgm:t>
    </dgm:pt>
    <dgm:pt modelId="{0FB1C170-7E8F-41EE-8D72-3CB72849764C}">
      <dgm:prSet/>
      <dgm:spPr/>
      <dgm:t>
        <a:bodyPr/>
        <a:lstStyle/>
        <a:p>
          <a:r>
            <a:rPr lang="en-US"/>
            <a:t>/</a:t>
          </a:r>
          <a:endParaRPr lang="en-US" dirty="0"/>
        </a:p>
      </dgm:t>
    </dgm:pt>
    <dgm:pt modelId="{3D52C64B-9D5A-49A9-8199-D2F982488648}" type="parTrans" cxnId="{5714EFE2-BFA8-40A4-A15E-4AE12E0C5D96}">
      <dgm:prSet/>
      <dgm:spPr/>
      <dgm:t>
        <a:bodyPr/>
        <a:lstStyle/>
        <a:p>
          <a:endParaRPr lang="en-PK"/>
        </a:p>
      </dgm:t>
    </dgm:pt>
    <dgm:pt modelId="{88509843-7D0F-4708-AF1E-722A5421B0CB}" type="sibTrans" cxnId="{5714EFE2-BFA8-40A4-A15E-4AE12E0C5D96}">
      <dgm:prSet/>
      <dgm:spPr/>
      <dgm:t>
        <a:bodyPr/>
        <a:lstStyle/>
        <a:p>
          <a:endParaRPr lang="en-PK"/>
        </a:p>
      </dgm:t>
    </dgm:pt>
    <dgm:pt modelId="{5057B75C-DAC5-4476-AFA5-3F650B922E33}">
      <dgm:prSet/>
      <dgm:spPr/>
      <dgm:t>
        <a:bodyPr/>
        <a:lstStyle/>
        <a:p>
          <a:r>
            <a:rPr lang="en-US"/>
            <a:t>%</a:t>
          </a:r>
          <a:endParaRPr lang="en-US" dirty="0"/>
        </a:p>
      </dgm:t>
    </dgm:pt>
    <dgm:pt modelId="{763F9F54-4B25-4388-9B63-4E19E74B1014}" type="parTrans" cxnId="{D1E66868-2D60-4E73-82F0-8CD762B1DFE0}">
      <dgm:prSet/>
      <dgm:spPr/>
      <dgm:t>
        <a:bodyPr/>
        <a:lstStyle/>
        <a:p>
          <a:endParaRPr lang="en-PK"/>
        </a:p>
      </dgm:t>
    </dgm:pt>
    <dgm:pt modelId="{4D02E4B5-996E-4576-BD96-D87AFF7CFAF4}" type="sibTrans" cxnId="{D1E66868-2D60-4E73-82F0-8CD762B1DFE0}">
      <dgm:prSet/>
      <dgm:spPr/>
      <dgm:t>
        <a:bodyPr/>
        <a:lstStyle/>
        <a:p>
          <a:endParaRPr lang="en-PK"/>
        </a:p>
      </dgm:t>
    </dgm:pt>
    <dgm:pt modelId="{ED2F9632-0D9D-47DB-97D3-517052584344}">
      <dgm:prSet/>
      <dgm:spPr/>
      <dgm:t>
        <a:bodyPr/>
        <a:lstStyle/>
        <a:p>
          <a:r>
            <a:rPr lang="en-US"/>
            <a:t>( )</a:t>
          </a:r>
          <a:endParaRPr lang="en-US" dirty="0"/>
        </a:p>
      </dgm:t>
    </dgm:pt>
    <dgm:pt modelId="{029E5C19-D9BF-4D2F-A2FC-34D46FF6DAF6}" type="parTrans" cxnId="{3A30A645-A731-4FCC-92E0-4F6007FD6E4C}">
      <dgm:prSet/>
      <dgm:spPr/>
      <dgm:t>
        <a:bodyPr/>
        <a:lstStyle/>
        <a:p>
          <a:endParaRPr lang="en-PK"/>
        </a:p>
      </dgm:t>
    </dgm:pt>
    <dgm:pt modelId="{0DD33B89-00BC-4C44-8097-44BB65246E78}" type="sibTrans" cxnId="{3A30A645-A731-4FCC-92E0-4F6007FD6E4C}">
      <dgm:prSet/>
      <dgm:spPr/>
      <dgm:t>
        <a:bodyPr/>
        <a:lstStyle/>
        <a:p>
          <a:endParaRPr lang="en-PK"/>
        </a:p>
      </dgm:t>
    </dgm:pt>
    <dgm:pt modelId="{E7A7CCBE-45C1-467F-BDCC-7F311FC0D9B9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++</a:t>
          </a:r>
          <a:endParaRPr lang="en-US" dirty="0"/>
        </a:p>
      </dgm:t>
    </dgm:pt>
    <dgm:pt modelId="{6DFE30F3-E969-4CE8-94B5-37E79D9B1279}" type="parTrans" cxnId="{3F5744F9-5485-452F-B427-3D5F4A22D40C}">
      <dgm:prSet/>
      <dgm:spPr/>
      <dgm:t>
        <a:bodyPr/>
        <a:lstStyle/>
        <a:p>
          <a:endParaRPr lang="en-PK"/>
        </a:p>
      </dgm:t>
    </dgm:pt>
    <dgm:pt modelId="{FAFD38AF-5AD6-4ED5-A0C3-FDD0708D3EFA}" type="sibTrans" cxnId="{3F5744F9-5485-452F-B427-3D5F4A22D40C}">
      <dgm:prSet/>
      <dgm:spPr/>
      <dgm:t>
        <a:bodyPr/>
        <a:lstStyle/>
        <a:p>
          <a:endParaRPr lang="en-PK"/>
        </a:p>
      </dgm:t>
    </dgm:pt>
    <dgm:pt modelId="{D7F4D0C0-8768-4BE7-A612-D4B07530DFD1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--</a:t>
          </a:r>
          <a:endParaRPr lang="en-US" dirty="0"/>
        </a:p>
      </dgm:t>
    </dgm:pt>
    <dgm:pt modelId="{95ADF046-B7FD-4BD0-9DFC-72989BF2E001}" type="parTrans" cxnId="{12B06872-018E-4534-9A99-4B04C9B77911}">
      <dgm:prSet/>
      <dgm:spPr/>
      <dgm:t>
        <a:bodyPr/>
        <a:lstStyle/>
        <a:p>
          <a:endParaRPr lang="en-PK"/>
        </a:p>
      </dgm:t>
    </dgm:pt>
    <dgm:pt modelId="{5BBCF952-85E6-4EE5-B23B-AA30F1EFE9DB}" type="sibTrans" cxnId="{12B06872-018E-4534-9A99-4B04C9B77911}">
      <dgm:prSet/>
      <dgm:spPr/>
      <dgm:t>
        <a:bodyPr/>
        <a:lstStyle/>
        <a:p>
          <a:endParaRPr lang="en-PK"/>
        </a:p>
      </dgm:t>
    </dgm:pt>
    <dgm:pt modelId="{0CEC94F9-15A0-40B3-867E-705506C72B47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=</a:t>
          </a:r>
          <a:endParaRPr lang="en-US" dirty="0"/>
        </a:p>
      </dgm:t>
    </dgm:pt>
    <dgm:pt modelId="{EA4F841D-250F-40D7-990F-92CD68EA90D7}" type="parTrans" cxnId="{7D946318-E131-46D0-A674-8E54E882C26D}">
      <dgm:prSet/>
      <dgm:spPr/>
      <dgm:t>
        <a:bodyPr/>
        <a:lstStyle/>
        <a:p>
          <a:endParaRPr lang="en-PK"/>
        </a:p>
      </dgm:t>
    </dgm:pt>
    <dgm:pt modelId="{7E0FCA42-5ADE-4B99-9D94-88EFBA944356}" type="sibTrans" cxnId="{7D946318-E131-46D0-A674-8E54E882C26D}">
      <dgm:prSet/>
      <dgm:spPr/>
      <dgm:t>
        <a:bodyPr/>
        <a:lstStyle/>
        <a:p>
          <a:endParaRPr lang="en-PK"/>
        </a:p>
      </dgm:t>
    </dgm:pt>
    <dgm:pt modelId="{27C76090-D4B3-4B90-9C8D-A3491CB2CE0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+=</a:t>
          </a:r>
          <a:endParaRPr lang="en-US" dirty="0"/>
        </a:p>
      </dgm:t>
    </dgm:pt>
    <dgm:pt modelId="{9082FEC3-0717-4040-A8CB-A8305DF61930}" type="parTrans" cxnId="{59CE368A-BA3C-4398-B95A-79B1BCEE2860}">
      <dgm:prSet/>
      <dgm:spPr/>
      <dgm:t>
        <a:bodyPr/>
        <a:lstStyle/>
        <a:p>
          <a:endParaRPr lang="en-PK"/>
        </a:p>
      </dgm:t>
    </dgm:pt>
    <dgm:pt modelId="{60E6DDB4-0705-474A-B4B7-6CFFEF645511}" type="sibTrans" cxnId="{59CE368A-BA3C-4398-B95A-79B1BCEE2860}">
      <dgm:prSet/>
      <dgm:spPr/>
      <dgm:t>
        <a:bodyPr/>
        <a:lstStyle/>
        <a:p>
          <a:endParaRPr lang="en-PK"/>
        </a:p>
      </dgm:t>
    </dgm:pt>
    <dgm:pt modelId="{CA0C9EB4-DF5E-4831-BAC3-A84D70DCBF3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-=</a:t>
          </a:r>
          <a:endParaRPr lang="en-US" dirty="0"/>
        </a:p>
      </dgm:t>
    </dgm:pt>
    <dgm:pt modelId="{78931054-2F15-4333-AF34-598A084B2C4E}" type="parTrans" cxnId="{75D4A90C-B21D-4CC4-BB9A-DCE8221A8F51}">
      <dgm:prSet/>
      <dgm:spPr/>
      <dgm:t>
        <a:bodyPr/>
        <a:lstStyle/>
        <a:p>
          <a:endParaRPr lang="en-PK"/>
        </a:p>
      </dgm:t>
    </dgm:pt>
    <dgm:pt modelId="{E1997E22-4D07-40DD-A7E5-EEA610CF84F2}" type="sibTrans" cxnId="{75D4A90C-B21D-4CC4-BB9A-DCE8221A8F51}">
      <dgm:prSet/>
      <dgm:spPr/>
      <dgm:t>
        <a:bodyPr/>
        <a:lstStyle/>
        <a:p>
          <a:endParaRPr lang="en-PK"/>
        </a:p>
      </dgm:t>
    </dgm:pt>
    <dgm:pt modelId="{5A4E6304-BD8D-4392-AB18-211DA4D7D807}" type="pres">
      <dgm:prSet presAssocID="{9CB8BE24-A16C-41E4-A6FE-119CDA5D7F1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536D686-F2C9-46E9-A9C3-6BB1991D5326}" type="pres">
      <dgm:prSet presAssocID="{62413995-7754-48A2-9BEC-498EAC429B69}" presName="vertOne" presStyleCnt="0"/>
      <dgm:spPr/>
    </dgm:pt>
    <dgm:pt modelId="{B69728BA-B569-4924-AFAE-9A2F561A25D8}" type="pres">
      <dgm:prSet presAssocID="{62413995-7754-48A2-9BEC-498EAC429B69}" presName="txOne" presStyleLbl="node0" presStyleIdx="0" presStyleCnt="11">
        <dgm:presLayoutVars>
          <dgm:chPref val="3"/>
        </dgm:presLayoutVars>
      </dgm:prSet>
      <dgm:spPr/>
    </dgm:pt>
    <dgm:pt modelId="{3C05B716-5DD9-4455-80CD-95D1F626953F}" type="pres">
      <dgm:prSet presAssocID="{62413995-7754-48A2-9BEC-498EAC429B69}" presName="horzOne" presStyleCnt="0"/>
      <dgm:spPr/>
    </dgm:pt>
    <dgm:pt modelId="{697427DF-D614-49DC-939E-8ED3E789EB61}" type="pres">
      <dgm:prSet presAssocID="{EF3ADFBA-935D-4740-95BA-D07B628DF7AD}" presName="sibSpaceOne" presStyleCnt="0"/>
      <dgm:spPr/>
    </dgm:pt>
    <dgm:pt modelId="{AAB1621A-12F8-4175-99BB-CC9AF8DDE789}" type="pres">
      <dgm:prSet presAssocID="{E38E9243-246A-4399-853F-495194E02AD2}" presName="vertOne" presStyleCnt="0"/>
      <dgm:spPr/>
    </dgm:pt>
    <dgm:pt modelId="{9AFC8549-C054-40E0-8D45-093044961C62}" type="pres">
      <dgm:prSet presAssocID="{E38E9243-246A-4399-853F-495194E02AD2}" presName="txOne" presStyleLbl="node0" presStyleIdx="1" presStyleCnt="11">
        <dgm:presLayoutVars>
          <dgm:chPref val="3"/>
        </dgm:presLayoutVars>
      </dgm:prSet>
      <dgm:spPr/>
    </dgm:pt>
    <dgm:pt modelId="{F214FD09-1B9F-4D31-959B-C3B7E10B628B}" type="pres">
      <dgm:prSet presAssocID="{E38E9243-246A-4399-853F-495194E02AD2}" presName="horzOne" presStyleCnt="0"/>
      <dgm:spPr/>
    </dgm:pt>
    <dgm:pt modelId="{695D0AA7-76D5-4643-89EE-2897E0C4D029}" type="pres">
      <dgm:prSet presAssocID="{C9839D27-1976-4DAA-A977-BEAE0B0314B6}" presName="sibSpaceOne" presStyleCnt="0"/>
      <dgm:spPr/>
    </dgm:pt>
    <dgm:pt modelId="{DA13E68F-BCB5-4214-A0EF-BE8CB5B203F4}" type="pres">
      <dgm:prSet presAssocID="{4AECCF3B-FB1D-48B8-8303-72276CE2CB6B}" presName="vertOne" presStyleCnt="0"/>
      <dgm:spPr/>
    </dgm:pt>
    <dgm:pt modelId="{E867B562-D4F1-4BC9-810D-D7CE842EB066}" type="pres">
      <dgm:prSet presAssocID="{4AECCF3B-FB1D-48B8-8303-72276CE2CB6B}" presName="txOne" presStyleLbl="node0" presStyleIdx="2" presStyleCnt="11">
        <dgm:presLayoutVars>
          <dgm:chPref val="3"/>
        </dgm:presLayoutVars>
      </dgm:prSet>
      <dgm:spPr/>
    </dgm:pt>
    <dgm:pt modelId="{20D1F1DF-C357-4AC9-93F0-0D6A244ACAF3}" type="pres">
      <dgm:prSet presAssocID="{4AECCF3B-FB1D-48B8-8303-72276CE2CB6B}" presName="horzOne" presStyleCnt="0"/>
      <dgm:spPr/>
    </dgm:pt>
    <dgm:pt modelId="{D6FB5B24-D1C5-4336-B256-F64B3960DEB5}" type="pres">
      <dgm:prSet presAssocID="{F52D1908-C174-4B9C-94F8-32571DB548B3}" presName="sibSpaceOne" presStyleCnt="0"/>
      <dgm:spPr/>
    </dgm:pt>
    <dgm:pt modelId="{83B7B278-3007-4D33-B633-D9A8D81CD817}" type="pres">
      <dgm:prSet presAssocID="{0FB1C170-7E8F-41EE-8D72-3CB72849764C}" presName="vertOne" presStyleCnt="0"/>
      <dgm:spPr/>
    </dgm:pt>
    <dgm:pt modelId="{4DC2F01A-B185-4555-93C6-BD816CCBCF3D}" type="pres">
      <dgm:prSet presAssocID="{0FB1C170-7E8F-41EE-8D72-3CB72849764C}" presName="txOne" presStyleLbl="node0" presStyleIdx="3" presStyleCnt="11">
        <dgm:presLayoutVars>
          <dgm:chPref val="3"/>
        </dgm:presLayoutVars>
      </dgm:prSet>
      <dgm:spPr/>
    </dgm:pt>
    <dgm:pt modelId="{56D033A2-7653-400F-98A9-245D1D76800A}" type="pres">
      <dgm:prSet presAssocID="{0FB1C170-7E8F-41EE-8D72-3CB72849764C}" presName="horzOne" presStyleCnt="0"/>
      <dgm:spPr/>
    </dgm:pt>
    <dgm:pt modelId="{3C54456A-591C-4B02-B1D9-7928EA3C0362}" type="pres">
      <dgm:prSet presAssocID="{88509843-7D0F-4708-AF1E-722A5421B0CB}" presName="sibSpaceOne" presStyleCnt="0"/>
      <dgm:spPr/>
    </dgm:pt>
    <dgm:pt modelId="{6786FDD6-9647-4CF0-B1ED-50F78B3BB105}" type="pres">
      <dgm:prSet presAssocID="{5057B75C-DAC5-4476-AFA5-3F650B922E33}" presName="vertOne" presStyleCnt="0"/>
      <dgm:spPr/>
    </dgm:pt>
    <dgm:pt modelId="{884BE583-32C6-44A2-9DF6-F857C98F1D5E}" type="pres">
      <dgm:prSet presAssocID="{5057B75C-DAC5-4476-AFA5-3F650B922E33}" presName="txOne" presStyleLbl="node0" presStyleIdx="4" presStyleCnt="11">
        <dgm:presLayoutVars>
          <dgm:chPref val="3"/>
        </dgm:presLayoutVars>
      </dgm:prSet>
      <dgm:spPr/>
    </dgm:pt>
    <dgm:pt modelId="{A90FFEA4-4299-478D-B4F8-31FBDD68DB74}" type="pres">
      <dgm:prSet presAssocID="{5057B75C-DAC5-4476-AFA5-3F650B922E33}" presName="horzOne" presStyleCnt="0"/>
      <dgm:spPr/>
    </dgm:pt>
    <dgm:pt modelId="{3E460AF9-4AE3-44FE-90C9-CDBEBFDCD9D6}" type="pres">
      <dgm:prSet presAssocID="{4D02E4B5-996E-4576-BD96-D87AFF7CFAF4}" presName="sibSpaceOne" presStyleCnt="0"/>
      <dgm:spPr/>
    </dgm:pt>
    <dgm:pt modelId="{D1C26184-C24B-46A3-B1CF-52D11561C304}" type="pres">
      <dgm:prSet presAssocID="{ED2F9632-0D9D-47DB-97D3-517052584344}" presName="vertOne" presStyleCnt="0"/>
      <dgm:spPr/>
    </dgm:pt>
    <dgm:pt modelId="{3BCB43BE-1BCB-4EC4-B20D-28177E7064BE}" type="pres">
      <dgm:prSet presAssocID="{ED2F9632-0D9D-47DB-97D3-517052584344}" presName="txOne" presStyleLbl="node0" presStyleIdx="5" presStyleCnt="11">
        <dgm:presLayoutVars>
          <dgm:chPref val="3"/>
        </dgm:presLayoutVars>
      </dgm:prSet>
      <dgm:spPr/>
    </dgm:pt>
    <dgm:pt modelId="{53FCA765-A277-4AC3-B71A-065085D9D253}" type="pres">
      <dgm:prSet presAssocID="{ED2F9632-0D9D-47DB-97D3-517052584344}" presName="horzOne" presStyleCnt="0"/>
      <dgm:spPr/>
    </dgm:pt>
    <dgm:pt modelId="{B8DFDB94-0ADD-4732-AC10-746E3A83021E}" type="pres">
      <dgm:prSet presAssocID="{0DD33B89-00BC-4C44-8097-44BB65246E78}" presName="sibSpaceOne" presStyleCnt="0"/>
      <dgm:spPr/>
    </dgm:pt>
    <dgm:pt modelId="{6C19A16E-1F93-4A4E-8C06-63F80C52FBB5}" type="pres">
      <dgm:prSet presAssocID="{E7A7CCBE-45C1-467F-BDCC-7F311FC0D9B9}" presName="vertOne" presStyleCnt="0"/>
      <dgm:spPr/>
    </dgm:pt>
    <dgm:pt modelId="{694CDCA0-F92E-431D-BCC8-FEBACB286BA3}" type="pres">
      <dgm:prSet presAssocID="{E7A7CCBE-45C1-467F-BDCC-7F311FC0D9B9}" presName="txOne" presStyleLbl="node0" presStyleIdx="6" presStyleCnt="11">
        <dgm:presLayoutVars>
          <dgm:chPref val="3"/>
        </dgm:presLayoutVars>
      </dgm:prSet>
      <dgm:spPr/>
    </dgm:pt>
    <dgm:pt modelId="{62D9ABC9-7164-4EB5-BC17-6ED32A9E2BB3}" type="pres">
      <dgm:prSet presAssocID="{E7A7CCBE-45C1-467F-BDCC-7F311FC0D9B9}" presName="horzOne" presStyleCnt="0"/>
      <dgm:spPr/>
    </dgm:pt>
    <dgm:pt modelId="{9908C440-6FF4-4774-A1B8-32947CABE5C1}" type="pres">
      <dgm:prSet presAssocID="{FAFD38AF-5AD6-4ED5-A0C3-FDD0708D3EFA}" presName="sibSpaceOne" presStyleCnt="0"/>
      <dgm:spPr/>
    </dgm:pt>
    <dgm:pt modelId="{0EDBF5EE-CB52-4772-B69B-61601A8C1430}" type="pres">
      <dgm:prSet presAssocID="{D7F4D0C0-8768-4BE7-A612-D4B07530DFD1}" presName="vertOne" presStyleCnt="0"/>
      <dgm:spPr/>
    </dgm:pt>
    <dgm:pt modelId="{736AC823-EC03-45BB-91D8-30056894643D}" type="pres">
      <dgm:prSet presAssocID="{D7F4D0C0-8768-4BE7-A612-D4B07530DFD1}" presName="txOne" presStyleLbl="node0" presStyleIdx="7" presStyleCnt="11">
        <dgm:presLayoutVars>
          <dgm:chPref val="3"/>
        </dgm:presLayoutVars>
      </dgm:prSet>
      <dgm:spPr/>
    </dgm:pt>
    <dgm:pt modelId="{B002DB1E-86B6-4592-9F2A-64433FA76E4D}" type="pres">
      <dgm:prSet presAssocID="{D7F4D0C0-8768-4BE7-A612-D4B07530DFD1}" presName="horzOne" presStyleCnt="0"/>
      <dgm:spPr/>
    </dgm:pt>
    <dgm:pt modelId="{38CD690A-E38D-4F20-A458-432B746ED084}" type="pres">
      <dgm:prSet presAssocID="{5BBCF952-85E6-4EE5-B23B-AA30F1EFE9DB}" presName="sibSpaceOne" presStyleCnt="0"/>
      <dgm:spPr/>
    </dgm:pt>
    <dgm:pt modelId="{E1BB5206-25F1-42CA-BC57-6074EA062194}" type="pres">
      <dgm:prSet presAssocID="{0CEC94F9-15A0-40B3-867E-705506C72B47}" presName="vertOne" presStyleCnt="0"/>
      <dgm:spPr/>
    </dgm:pt>
    <dgm:pt modelId="{347C0CF8-AEA0-40AB-A922-D1233A2B006B}" type="pres">
      <dgm:prSet presAssocID="{0CEC94F9-15A0-40B3-867E-705506C72B47}" presName="txOne" presStyleLbl="node0" presStyleIdx="8" presStyleCnt="11">
        <dgm:presLayoutVars>
          <dgm:chPref val="3"/>
        </dgm:presLayoutVars>
      </dgm:prSet>
      <dgm:spPr/>
    </dgm:pt>
    <dgm:pt modelId="{499C8D1A-89FE-4D9D-8C3D-668B5533E467}" type="pres">
      <dgm:prSet presAssocID="{0CEC94F9-15A0-40B3-867E-705506C72B47}" presName="horzOne" presStyleCnt="0"/>
      <dgm:spPr/>
    </dgm:pt>
    <dgm:pt modelId="{7F62A0F4-4F65-4679-B96A-4C6E8EDACCBA}" type="pres">
      <dgm:prSet presAssocID="{7E0FCA42-5ADE-4B99-9D94-88EFBA944356}" presName="sibSpaceOne" presStyleCnt="0"/>
      <dgm:spPr/>
    </dgm:pt>
    <dgm:pt modelId="{2873077C-D8DB-47B4-BDDC-8BEB4628E3A2}" type="pres">
      <dgm:prSet presAssocID="{27C76090-D4B3-4B90-9C8D-A3491CB2CE0B}" presName="vertOne" presStyleCnt="0"/>
      <dgm:spPr/>
    </dgm:pt>
    <dgm:pt modelId="{DE8F40C9-5D33-4457-BEB7-2506A6A105FF}" type="pres">
      <dgm:prSet presAssocID="{27C76090-D4B3-4B90-9C8D-A3491CB2CE0B}" presName="txOne" presStyleLbl="node0" presStyleIdx="9" presStyleCnt="11">
        <dgm:presLayoutVars>
          <dgm:chPref val="3"/>
        </dgm:presLayoutVars>
      </dgm:prSet>
      <dgm:spPr/>
    </dgm:pt>
    <dgm:pt modelId="{AFA14778-E0D4-493B-8447-7703A8150B7E}" type="pres">
      <dgm:prSet presAssocID="{27C76090-D4B3-4B90-9C8D-A3491CB2CE0B}" presName="horzOne" presStyleCnt="0"/>
      <dgm:spPr/>
    </dgm:pt>
    <dgm:pt modelId="{DA7183E2-8633-4F5B-93DE-DC717849CACF}" type="pres">
      <dgm:prSet presAssocID="{60E6DDB4-0705-474A-B4B7-6CFFEF645511}" presName="sibSpaceOne" presStyleCnt="0"/>
      <dgm:spPr/>
    </dgm:pt>
    <dgm:pt modelId="{D7DD492B-3096-47B7-8E19-B7AC6D532804}" type="pres">
      <dgm:prSet presAssocID="{CA0C9EB4-DF5E-4831-BAC3-A84D70DCBF3B}" presName="vertOne" presStyleCnt="0"/>
      <dgm:spPr/>
    </dgm:pt>
    <dgm:pt modelId="{EB223920-EF75-4B35-8FA1-CD3FC9A3C45D}" type="pres">
      <dgm:prSet presAssocID="{CA0C9EB4-DF5E-4831-BAC3-A84D70DCBF3B}" presName="txOne" presStyleLbl="node0" presStyleIdx="10" presStyleCnt="11">
        <dgm:presLayoutVars>
          <dgm:chPref val="3"/>
        </dgm:presLayoutVars>
      </dgm:prSet>
      <dgm:spPr/>
    </dgm:pt>
    <dgm:pt modelId="{719FAFC9-A535-428E-93E1-D261B6F0A634}" type="pres">
      <dgm:prSet presAssocID="{CA0C9EB4-DF5E-4831-BAC3-A84D70DCBF3B}" presName="horzOne" presStyleCnt="0"/>
      <dgm:spPr/>
    </dgm:pt>
  </dgm:ptLst>
  <dgm:cxnLst>
    <dgm:cxn modelId="{75D4A90C-B21D-4CC4-BB9A-DCE8221A8F51}" srcId="{9CB8BE24-A16C-41E4-A6FE-119CDA5D7F14}" destId="{CA0C9EB4-DF5E-4831-BAC3-A84D70DCBF3B}" srcOrd="10" destOrd="0" parTransId="{78931054-2F15-4333-AF34-598A084B2C4E}" sibTransId="{E1997E22-4D07-40DD-A7E5-EEA610CF84F2}"/>
    <dgm:cxn modelId="{7D946318-E131-46D0-A674-8E54E882C26D}" srcId="{9CB8BE24-A16C-41E4-A6FE-119CDA5D7F14}" destId="{0CEC94F9-15A0-40B3-867E-705506C72B47}" srcOrd="8" destOrd="0" parTransId="{EA4F841D-250F-40D7-990F-92CD68EA90D7}" sibTransId="{7E0FCA42-5ADE-4B99-9D94-88EFBA944356}"/>
    <dgm:cxn modelId="{426ACE1E-0B6A-4C2C-90F3-77612320D9BA}" type="presOf" srcId="{62413995-7754-48A2-9BEC-498EAC429B69}" destId="{B69728BA-B569-4924-AFAE-9A2F561A25D8}" srcOrd="0" destOrd="0" presId="urn:microsoft.com/office/officeart/2005/8/layout/architecture"/>
    <dgm:cxn modelId="{16DF0224-3F2C-4910-87A5-E7B78EBE11FF}" type="presOf" srcId="{9CB8BE24-A16C-41E4-A6FE-119CDA5D7F14}" destId="{5A4E6304-BD8D-4392-AB18-211DA4D7D807}" srcOrd="0" destOrd="0" presId="urn:microsoft.com/office/officeart/2005/8/layout/architecture"/>
    <dgm:cxn modelId="{461FAD29-E48E-4288-A1F1-9313061C5338}" type="presOf" srcId="{E38E9243-246A-4399-853F-495194E02AD2}" destId="{9AFC8549-C054-40E0-8D45-093044961C62}" srcOrd="0" destOrd="0" presId="urn:microsoft.com/office/officeart/2005/8/layout/architecture"/>
    <dgm:cxn modelId="{00B5172A-127B-43B3-A8BE-0AC083336DE2}" srcId="{9CB8BE24-A16C-41E4-A6FE-119CDA5D7F14}" destId="{E38E9243-246A-4399-853F-495194E02AD2}" srcOrd="1" destOrd="0" parTransId="{35E5190E-9766-4B5A-9523-77986DBB60EF}" sibTransId="{C9839D27-1976-4DAA-A977-BEAE0B0314B6}"/>
    <dgm:cxn modelId="{89381E2B-1F05-4AA4-A4E2-673C00D25314}" srcId="{9CB8BE24-A16C-41E4-A6FE-119CDA5D7F14}" destId="{62413995-7754-48A2-9BEC-498EAC429B69}" srcOrd="0" destOrd="0" parTransId="{AE5EA823-AD43-420B-A2F2-A4EAF2AEFC30}" sibTransId="{EF3ADFBA-935D-4740-95BA-D07B628DF7AD}"/>
    <dgm:cxn modelId="{2E94F339-D23A-4ABD-A578-0BECACEEE3DC}" type="presOf" srcId="{4AECCF3B-FB1D-48B8-8303-72276CE2CB6B}" destId="{E867B562-D4F1-4BC9-810D-D7CE842EB066}" srcOrd="0" destOrd="0" presId="urn:microsoft.com/office/officeart/2005/8/layout/architecture"/>
    <dgm:cxn modelId="{A862FA43-48EA-4BF7-A892-ECACF447A428}" type="presOf" srcId="{D7F4D0C0-8768-4BE7-A612-D4B07530DFD1}" destId="{736AC823-EC03-45BB-91D8-30056894643D}" srcOrd="0" destOrd="0" presId="urn:microsoft.com/office/officeart/2005/8/layout/architecture"/>
    <dgm:cxn modelId="{3A30A645-A731-4FCC-92E0-4F6007FD6E4C}" srcId="{9CB8BE24-A16C-41E4-A6FE-119CDA5D7F14}" destId="{ED2F9632-0D9D-47DB-97D3-517052584344}" srcOrd="5" destOrd="0" parTransId="{029E5C19-D9BF-4D2F-A2FC-34D46FF6DAF6}" sibTransId="{0DD33B89-00BC-4C44-8097-44BB65246E78}"/>
    <dgm:cxn modelId="{D1E66868-2D60-4E73-82F0-8CD762B1DFE0}" srcId="{9CB8BE24-A16C-41E4-A6FE-119CDA5D7F14}" destId="{5057B75C-DAC5-4476-AFA5-3F650B922E33}" srcOrd="4" destOrd="0" parTransId="{763F9F54-4B25-4388-9B63-4E19E74B1014}" sibTransId="{4D02E4B5-996E-4576-BD96-D87AFF7CFAF4}"/>
    <dgm:cxn modelId="{1B005F6C-2E1C-48A7-9DBA-B5B91D612261}" type="presOf" srcId="{0CEC94F9-15A0-40B3-867E-705506C72B47}" destId="{347C0CF8-AEA0-40AB-A922-D1233A2B006B}" srcOrd="0" destOrd="0" presId="urn:microsoft.com/office/officeart/2005/8/layout/architecture"/>
    <dgm:cxn modelId="{12B06872-018E-4534-9A99-4B04C9B77911}" srcId="{9CB8BE24-A16C-41E4-A6FE-119CDA5D7F14}" destId="{D7F4D0C0-8768-4BE7-A612-D4B07530DFD1}" srcOrd="7" destOrd="0" parTransId="{95ADF046-B7FD-4BD0-9DFC-72989BF2E001}" sibTransId="{5BBCF952-85E6-4EE5-B23B-AA30F1EFE9DB}"/>
    <dgm:cxn modelId="{59CE368A-BA3C-4398-B95A-79B1BCEE2860}" srcId="{9CB8BE24-A16C-41E4-A6FE-119CDA5D7F14}" destId="{27C76090-D4B3-4B90-9C8D-A3491CB2CE0B}" srcOrd="9" destOrd="0" parTransId="{9082FEC3-0717-4040-A8CB-A8305DF61930}" sibTransId="{60E6DDB4-0705-474A-B4B7-6CFFEF645511}"/>
    <dgm:cxn modelId="{1A3679A6-E3DE-4506-AD72-4D29B43ECA42}" type="presOf" srcId="{27C76090-D4B3-4B90-9C8D-A3491CB2CE0B}" destId="{DE8F40C9-5D33-4457-BEB7-2506A6A105FF}" srcOrd="0" destOrd="0" presId="urn:microsoft.com/office/officeart/2005/8/layout/architecture"/>
    <dgm:cxn modelId="{363DECA8-DDCA-43EB-85D1-8849949F7342}" type="presOf" srcId="{5057B75C-DAC5-4476-AFA5-3F650B922E33}" destId="{884BE583-32C6-44A2-9DF6-F857C98F1D5E}" srcOrd="0" destOrd="0" presId="urn:microsoft.com/office/officeart/2005/8/layout/architecture"/>
    <dgm:cxn modelId="{DE44D3AD-1F48-4FB8-9A4F-E3DEF3FFA09C}" srcId="{9CB8BE24-A16C-41E4-A6FE-119CDA5D7F14}" destId="{4AECCF3B-FB1D-48B8-8303-72276CE2CB6B}" srcOrd="2" destOrd="0" parTransId="{1C53DDC4-1F03-4D74-85CA-CC6314675CB3}" sibTransId="{F52D1908-C174-4B9C-94F8-32571DB548B3}"/>
    <dgm:cxn modelId="{FA27E4CE-3DA9-4360-A5B6-A8499CA345A3}" type="presOf" srcId="{0FB1C170-7E8F-41EE-8D72-3CB72849764C}" destId="{4DC2F01A-B185-4555-93C6-BD816CCBCF3D}" srcOrd="0" destOrd="0" presId="urn:microsoft.com/office/officeart/2005/8/layout/architecture"/>
    <dgm:cxn modelId="{5714EFE2-BFA8-40A4-A15E-4AE12E0C5D96}" srcId="{9CB8BE24-A16C-41E4-A6FE-119CDA5D7F14}" destId="{0FB1C170-7E8F-41EE-8D72-3CB72849764C}" srcOrd="3" destOrd="0" parTransId="{3D52C64B-9D5A-49A9-8199-D2F982488648}" sibTransId="{88509843-7D0F-4708-AF1E-722A5421B0CB}"/>
    <dgm:cxn modelId="{C14053E6-B1AD-4983-845F-D64BE87D5ADE}" type="presOf" srcId="{CA0C9EB4-DF5E-4831-BAC3-A84D70DCBF3B}" destId="{EB223920-EF75-4B35-8FA1-CD3FC9A3C45D}" srcOrd="0" destOrd="0" presId="urn:microsoft.com/office/officeart/2005/8/layout/architecture"/>
    <dgm:cxn modelId="{0D0FC7EF-B54C-4344-84D8-D0F482D4ED1B}" type="presOf" srcId="{E7A7CCBE-45C1-467F-BDCC-7F311FC0D9B9}" destId="{694CDCA0-F92E-431D-BCC8-FEBACB286BA3}" srcOrd="0" destOrd="0" presId="urn:microsoft.com/office/officeart/2005/8/layout/architecture"/>
    <dgm:cxn modelId="{3400DAF6-7643-4B75-B2B2-7EC88901BC93}" type="presOf" srcId="{ED2F9632-0D9D-47DB-97D3-517052584344}" destId="{3BCB43BE-1BCB-4EC4-B20D-28177E7064BE}" srcOrd="0" destOrd="0" presId="urn:microsoft.com/office/officeart/2005/8/layout/architecture"/>
    <dgm:cxn modelId="{3F5744F9-5485-452F-B427-3D5F4A22D40C}" srcId="{9CB8BE24-A16C-41E4-A6FE-119CDA5D7F14}" destId="{E7A7CCBE-45C1-467F-BDCC-7F311FC0D9B9}" srcOrd="6" destOrd="0" parTransId="{6DFE30F3-E969-4CE8-94B5-37E79D9B1279}" sibTransId="{FAFD38AF-5AD6-4ED5-A0C3-FDD0708D3EFA}"/>
    <dgm:cxn modelId="{AB397549-E9A9-4A18-91C8-77897CBCE51B}" type="presParOf" srcId="{5A4E6304-BD8D-4392-AB18-211DA4D7D807}" destId="{3536D686-F2C9-46E9-A9C3-6BB1991D5326}" srcOrd="0" destOrd="0" presId="urn:microsoft.com/office/officeart/2005/8/layout/architecture"/>
    <dgm:cxn modelId="{FB533E87-2A27-422C-B760-10885A180146}" type="presParOf" srcId="{3536D686-F2C9-46E9-A9C3-6BB1991D5326}" destId="{B69728BA-B569-4924-AFAE-9A2F561A25D8}" srcOrd="0" destOrd="0" presId="urn:microsoft.com/office/officeart/2005/8/layout/architecture"/>
    <dgm:cxn modelId="{53E2BB9A-D03A-4FA1-AD2C-CFC733E385F5}" type="presParOf" srcId="{3536D686-F2C9-46E9-A9C3-6BB1991D5326}" destId="{3C05B716-5DD9-4455-80CD-95D1F626953F}" srcOrd="1" destOrd="0" presId="urn:microsoft.com/office/officeart/2005/8/layout/architecture"/>
    <dgm:cxn modelId="{92D4E417-758E-4815-B934-313345BE253B}" type="presParOf" srcId="{5A4E6304-BD8D-4392-AB18-211DA4D7D807}" destId="{697427DF-D614-49DC-939E-8ED3E789EB61}" srcOrd="1" destOrd="0" presId="urn:microsoft.com/office/officeart/2005/8/layout/architecture"/>
    <dgm:cxn modelId="{0D514A84-437A-467F-A4D7-92A86D2CD1B8}" type="presParOf" srcId="{5A4E6304-BD8D-4392-AB18-211DA4D7D807}" destId="{AAB1621A-12F8-4175-99BB-CC9AF8DDE789}" srcOrd="2" destOrd="0" presId="urn:microsoft.com/office/officeart/2005/8/layout/architecture"/>
    <dgm:cxn modelId="{EF6BD6B7-EB2F-47BE-A808-C6452BBF4AE4}" type="presParOf" srcId="{AAB1621A-12F8-4175-99BB-CC9AF8DDE789}" destId="{9AFC8549-C054-40E0-8D45-093044961C62}" srcOrd="0" destOrd="0" presId="urn:microsoft.com/office/officeart/2005/8/layout/architecture"/>
    <dgm:cxn modelId="{830A51E9-FBEB-4482-B4A6-A508AF561344}" type="presParOf" srcId="{AAB1621A-12F8-4175-99BB-CC9AF8DDE789}" destId="{F214FD09-1B9F-4D31-959B-C3B7E10B628B}" srcOrd="1" destOrd="0" presId="urn:microsoft.com/office/officeart/2005/8/layout/architecture"/>
    <dgm:cxn modelId="{2D2F9597-6B75-4AEA-A714-2EAF0CB3CB07}" type="presParOf" srcId="{5A4E6304-BD8D-4392-AB18-211DA4D7D807}" destId="{695D0AA7-76D5-4643-89EE-2897E0C4D029}" srcOrd="3" destOrd="0" presId="urn:microsoft.com/office/officeart/2005/8/layout/architecture"/>
    <dgm:cxn modelId="{197E00BB-4458-46B9-8D00-D98B197195AF}" type="presParOf" srcId="{5A4E6304-BD8D-4392-AB18-211DA4D7D807}" destId="{DA13E68F-BCB5-4214-A0EF-BE8CB5B203F4}" srcOrd="4" destOrd="0" presId="urn:microsoft.com/office/officeart/2005/8/layout/architecture"/>
    <dgm:cxn modelId="{4B5C8CB4-91D1-45BD-B722-29370B132C03}" type="presParOf" srcId="{DA13E68F-BCB5-4214-A0EF-BE8CB5B203F4}" destId="{E867B562-D4F1-4BC9-810D-D7CE842EB066}" srcOrd="0" destOrd="0" presId="urn:microsoft.com/office/officeart/2005/8/layout/architecture"/>
    <dgm:cxn modelId="{4F767FDC-DA6C-4720-8E1D-8F716ED231F6}" type="presParOf" srcId="{DA13E68F-BCB5-4214-A0EF-BE8CB5B203F4}" destId="{20D1F1DF-C357-4AC9-93F0-0D6A244ACAF3}" srcOrd="1" destOrd="0" presId="urn:microsoft.com/office/officeart/2005/8/layout/architecture"/>
    <dgm:cxn modelId="{76942AF8-CD57-4821-B4F3-8CF4AC9108DC}" type="presParOf" srcId="{5A4E6304-BD8D-4392-AB18-211DA4D7D807}" destId="{D6FB5B24-D1C5-4336-B256-F64B3960DEB5}" srcOrd="5" destOrd="0" presId="urn:microsoft.com/office/officeart/2005/8/layout/architecture"/>
    <dgm:cxn modelId="{A59DF1FA-3C0F-4879-8496-AF418B6E4D07}" type="presParOf" srcId="{5A4E6304-BD8D-4392-AB18-211DA4D7D807}" destId="{83B7B278-3007-4D33-B633-D9A8D81CD817}" srcOrd="6" destOrd="0" presId="urn:microsoft.com/office/officeart/2005/8/layout/architecture"/>
    <dgm:cxn modelId="{F67BC898-3507-4EBD-98EB-1FF11B73D68B}" type="presParOf" srcId="{83B7B278-3007-4D33-B633-D9A8D81CD817}" destId="{4DC2F01A-B185-4555-93C6-BD816CCBCF3D}" srcOrd="0" destOrd="0" presId="urn:microsoft.com/office/officeart/2005/8/layout/architecture"/>
    <dgm:cxn modelId="{1B3BF464-6759-47BF-903E-A4F1639BF62B}" type="presParOf" srcId="{83B7B278-3007-4D33-B633-D9A8D81CD817}" destId="{56D033A2-7653-400F-98A9-245D1D76800A}" srcOrd="1" destOrd="0" presId="urn:microsoft.com/office/officeart/2005/8/layout/architecture"/>
    <dgm:cxn modelId="{7340CE3A-B95C-4C31-B7F6-215A638E935D}" type="presParOf" srcId="{5A4E6304-BD8D-4392-AB18-211DA4D7D807}" destId="{3C54456A-591C-4B02-B1D9-7928EA3C0362}" srcOrd="7" destOrd="0" presId="urn:microsoft.com/office/officeart/2005/8/layout/architecture"/>
    <dgm:cxn modelId="{2B9A2641-043C-4DEA-BE6E-818C3743200B}" type="presParOf" srcId="{5A4E6304-BD8D-4392-AB18-211DA4D7D807}" destId="{6786FDD6-9647-4CF0-B1ED-50F78B3BB105}" srcOrd="8" destOrd="0" presId="urn:microsoft.com/office/officeart/2005/8/layout/architecture"/>
    <dgm:cxn modelId="{D7EDBA0C-C824-4E1E-B9B0-D5CA7935F8B2}" type="presParOf" srcId="{6786FDD6-9647-4CF0-B1ED-50F78B3BB105}" destId="{884BE583-32C6-44A2-9DF6-F857C98F1D5E}" srcOrd="0" destOrd="0" presId="urn:microsoft.com/office/officeart/2005/8/layout/architecture"/>
    <dgm:cxn modelId="{239C87E9-2D71-4AF6-A7E7-DD5DF924692A}" type="presParOf" srcId="{6786FDD6-9647-4CF0-B1ED-50F78B3BB105}" destId="{A90FFEA4-4299-478D-B4F8-31FBDD68DB74}" srcOrd="1" destOrd="0" presId="urn:microsoft.com/office/officeart/2005/8/layout/architecture"/>
    <dgm:cxn modelId="{D7E9E2C2-DFDF-43E2-B182-6FF3A06DB2A1}" type="presParOf" srcId="{5A4E6304-BD8D-4392-AB18-211DA4D7D807}" destId="{3E460AF9-4AE3-44FE-90C9-CDBEBFDCD9D6}" srcOrd="9" destOrd="0" presId="urn:microsoft.com/office/officeart/2005/8/layout/architecture"/>
    <dgm:cxn modelId="{0730C27E-FD14-4EF2-BDCF-310A575224C3}" type="presParOf" srcId="{5A4E6304-BD8D-4392-AB18-211DA4D7D807}" destId="{D1C26184-C24B-46A3-B1CF-52D11561C304}" srcOrd="10" destOrd="0" presId="urn:microsoft.com/office/officeart/2005/8/layout/architecture"/>
    <dgm:cxn modelId="{6C17341A-5622-4429-A144-F77BA1C712CB}" type="presParOf" srcId="{D1C26184-C24B-46A3-B1CF-52D11561C304}" destId="{3BCB43BE-1BCB-4EC4-B20D-28177E7064BE}" srcOrd="0" destOrd="0" presId="urn:microsoft.com/office/officeart/2005/8/layout/architecture"/>
    <dgm:cxn modelId="{C6911605-1726-4AD4-896B-67AD5F6B058D}" type="presParOf" srcId="{D1C26184-C24B-46A3-B1CF-52D11561C304}" destId="{53FCA765-A277-4AC3-B71A-065085D9D253}" srcOrd="1" destOrd="0" presId="urn:microsoft.com/office/officeart/2005/8/layout/architecture"/>
    <dgm:cxn modelId="{65D6E946-C2C0-49C1-8A6C-FA20AE5ACBA2}" type="presParOf" srcId="{5A4E6304-BD8D-4392-AB18-211DA4D7D807}" destId="{B8DFDB94-0ADD-4732-AC10-746E3A83021E}" srcOrd="11" destOrd="0" presId="urn:microsoft.com/office/officeart/2005/8/layout/architecture"/>
    <dgm:cxn modelId="{2206DB85-70AD-4594-90E0-7BB1B92F8B1E}" type="presParOf" srcId="{5A4E6304-BD8D-4392-AB18-211DA4D7D807}" destId="{6C19A16E-1F93-4A4E-8C06-63F80C52FBB5}" srcOrd="12" destOrd="0" presId="urn:microsoft.com/office/officeart/2005/8/layout/architecture"/>
    <dgm:cxn modelId="{B043D8D5-EFA2-4DF2-978D-32957F8F4F12}" type="presParOf" srcId="{6C19A16E-1F93-4A4E-8C06-63F80C52FBB5}" destId="{694CDCA0-F92E-431D-BCC8-FEBACB286BA3}" srcOrd="0" destOrd="0" presId="urn:microsoft.com/office/officeart/2005/8/layout/architecture"/>
    <dgm:cxn modelId="{CE0572C1-901F-429C-88E5-FFF0438711DA}" type="presParOf" srcId="{6C19A16E-1F93-4A4E-8C06-63F80C52FBB5}" destId="{62D9ABC9-7164-4EB5-BC17-6ED32A9E2BB3}" srcOrd="1" destOrd="0" presId="urn:microsoft.com/office/officeart/2005/8/layout/architecture"/>
    <dgm:cxn modelId="{78544928-2EC6-4052-81B6-07D1FEA64789}" type="presParOf" srcId="{5A4E6304-BD8D-4392-AB18-211DA4D7D807}" destId="{9908C440-6FF4-4774-A1B8-32947CABE5C1}" srcOrd="13" destOrd="0" presId="urn:microsoft.com/office/officeart/2005/8/layout/architecture"/>
    <dgm:cxn modelId="{CB819B81-A296-4CD2-88F1-8DDDAD4D23C6}" type="presParOf" srcId="{5A4E6304-BD8D-4392-AB18-211DA4D7D807}" destId="{0EDBF5EE-CB52-4772-B69B-61601A8C1430}" srcOrd="14" destOrd="0" presId="urn:microsoft.com/office/officeart/2005/8/layout/architecture"/>
    <dgm:cxn modelId="{14D0CCFB-44BA-4C5E-981C-DAD3BD3CDE6D}" type="presParOf" srcId="{0EDBF5EE-CB52-4772-B69B-61601A8C1430}" destId="{736AC823-EC03-45BB-91D8-30056894643D}" srcOrd="0" destOrd="0" presId="urn:microsoft.com/office/officeart/2005/8/layout/architecture"/>
    <dgm:cxn modelId="{9FF679B3-CC49-4EB2-B399-C8CFB12F2720}" type="presParOf" srcId="{0EDBF5EE-CB52-4772-B69B-61601A8C1430}" destId="{B002DB1E-86B6-4592-9F2A-64433FA76E4D}" srcOrd="1" destOrd="0" presId="urn:microsoft.com/office/officeart/2005/8/layout/architecture"/>
    <dgm:cxn modelId="{902314A8-2D6F-4D2D-8432-5A12E4C03E77}" type="presParOf" srcId="{5A4E6304-BD8D-4392-AB18-211DA4D7D807}" destId="{38CD690A-E38D-4F20-A458-432B746ED084}" srcOrd="15" destOrd="0" presId="urn:microsoft.com/office/officeart/2005/8/layout/architecture"/>
    <dgm:cxn modelId="{0FE7D8CE-FFD7-49CC-A7D8-A6144C514DC0}" type="presParOf" srcId="{5A4E6304-BD8D-4392-AB18-211DA4D7D807}" destId="{E1BB5206-25F1-42CA-BC57-6074EA062194}" srcOrd="16" destOrd="0" presId="urn:microsoft.com/office/officeart/2005/8/layout/architecture"/>
    <dgm:cxn modelId="{C085B819-D2C6-4954-8BD2-A21911E1434C}" type="presParOf" srcId="{E1BB5206-25F1-42CA-BC57-6074EA062194}" destId="{347C0CF8-AEA0-40AB-A922-D1233A2B006B}" srcOrd="0" destOrd="0" presId="urn:microsoft.com/office/officeart/2005/8/layout/architecture"/>
    <dgm:cxn modelId="{2E7A0FFA-6CF2-432B-97BA-2970D90ADBC5}" type="presParOf" srcId="{E1BB5206-25F1-42CA-BC57-6074EA062194}" destId="{499C8D1A-89FE-4D9D-8C3D-668B5533E467}" srcOrd="1" destOrd="0" presId="urn:microsoft.com/office/officeart/2005/8/layout/architecture"/>
    <dgm:cxn modelId="{414C2298-D545-4C30-82B0-C0BCF1697925}" type="presParOf" srcId="{5A4E6304-BD8D-4392-AB18-211DA4D7D807}" destId="{7F62A0F4-4F65-4679-B96A-4C6E8EDACCBA}" srcOrd="17" destOrd="0" presId="urn:microsoft.com/office/officeart/2005/8/layout/architecture"/>
    <dgm:cxn modelId="{E0414065-B24E-4E33-8E21-021EB2F74DF3}" type="presParOf" srcId="{5A4E6304-BD8D-4392-AB18-211DA4D7D807}" destId="{2873077C-D8DB-47B4-BDDC-8BEB4628E3A2}" srcOrd="18" destOrd="0" presId="urn:microsoft.com/office/officeart/2005/8/layout/architecture"/>
    <dgm:cxn modelId="{142AA8F3-B688-427D-BB4D-F7C951FC737E}" type="presParOf" srcId="{2873077C-D8DB-47B4-BDDC-8BEB4628E3A2}" destId="{DE8F40C9-5D33-4457-BEB7-2506A6A105FF}" srcOrd="0" destOrd="0" presId="urn:microsoft.com/office/officeart/2005/8/layout/architecture"/>
    <dgm:cxn modelId="{40128709-B49B-4A02-8931-A0756C691865}" type="presParOf" srcId="{2873077C-D8DB-47B4-BDDC-8BEB4628E3A2}" destId="{AFA14778-E0D4-493B-8447-7703A8150B7E}" srcOrd="1" destOrd="0" presId="urn:microsoft.com/office/officeart/2005/8/layout/architecture"/>
    <dgm:cxn modelId="{4A755C37-85FE-4CA2-BD5A-0231178DA2F5}" type="presParOf" srcId="{5A4E6304-BD8D-4392-AB18-211DA4D7D807}" destId="{DA7183E2-8633-4F5B-93DE-DC717849CACF}" srcOrd="19" destOrd="0" presId="urn:microsoft.com/office/officeart/2005/8/layout/architecture"/>
    <dgm:cxn modelId="{89C57687-5FAF-4AD5-9A58-B6F078566595}" type="presParOf" srcId="{5A4E6304-BD8D-4392-AB18-211DA4D7D807}" destId="{D7DD492B-3096-47B7-8E19-B7AC6D532804}" srcOrd="20" destOrd="0" presId="urn:microsoft.com/office/officeart/2005/8/layout/architecture"/>
    <dgm:cxn modelId="{A21D3090-31C1-4A5F-92E8-591A42A78359}" type="presParOf" srcId="{D7DD492B-3096-47B7-8E19-B7AC6D532804}" destId="{EB223920-EF75-4B35-8FA1-CD3FC9A3C45D}" srcOrd="0" destOrd="0" presId="urn:microsoft.com/office/officeart/2005/8/layout/architecture"/>
    <dgm:cxn modelId="{5AFCA072-EA0B-4A2B-B4CB-C205F28F789F}" type="presParOf" srcId="{D7DD492B-3096-47B7-8E19-B7AC6D532804}" destId="{719FAFC9-A535-428E-93E1-D261B6F0A63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0AB93-5CF2-4AB7-BE64-8AC673881938}">
      <dsp:nvSpPr>
        <dsp:cNvPr id="0" name=""/>
        <dsp:cNvSpPr/>
      </dsp:nvSpPr>
      <dsp:spPr>
        <a:xfrm>
          <a:off x="2554986" y="1693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E93C136-7CF5-43B6-A20B-526C146BD12A}">
      <dsp:nvSpPr>
        <dsp:cNvPr id="0" name=""/>
        <dsp:cNvSpPr/>
      </dsp:nvSpPr>
      <dsp:spPr>
        <a:xfrm>
          <a:off x="2825750" y="1693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semester system</a:t>
          </a:r>
          <a:endParaRPr lang="en-PK" sz="1900" kern="1200" dirty="0"/>
        </a:p>
      </dsp:txBody>
      <dsp:txXfrm>
        <a:off x="2825750" y="1693"/>
        <a:ext cx="2889249" cy="541528"/>
      </dsp:txXfrm>
    </dsp:sp>
    <dsp:sp modelId="{DDF25A26-1E39-4535-A297-11EA12DD5CE1}">
      <dsp:nvSpPr>
        <dsp:cNvPr id="0" name=""/>
        <dsp:cNvSpPr/>
      </dsp:nvSpPr>
      <dsp:spPr>
        <a:xfrm>
          <a:off x="2554986" y="543221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B57CD69-C988-44C0-9A0C-D6ABC26B8E66}">
      <dsp:nvSpPr>
        <dsp:cNvPr id="0" name=""/>
        <dsp:cNvSpPr/>
      </dsp:nvSpPr>
      <dsp:spPr>
        <a:xfrm>
          <a:off x="2825750" y="543221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credit hours/ grades</a:t>
          </a:r>
          <a:endParaRPr kumimoji="0" lang="en-US" sz="19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543221"/>
        <a:ext cx="2889249" cy="541528"/>
      </dsp:txXfrm>
    </dsp:sp>
    <dsp:sp modelId="{6DF7689F-F286-41CB-A320-A5FDA5A6CD86}">
      <dsp:nvSpPr>
        <dsp:cNvPr id="0" name=""/>
        <dsp:cNvSpPr/>
      </dsp:nvSpPr>
      <dsp:spPr>
        <a:xfrm>
          <a:off x="2554986" y="1084749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DAB3249-3F1D-4CF5-9AAE-D9E9518EBFE9}">
      <dsp:nvSpPr>
        <dsp:cNvPr id="0" name=""/>
        <dsp:cNvSpPr/>
      </dsp:nvSpPr>
      <dsp:spPr>
        <a:xfrm>
          <a:off x="2825750" y="1084749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warnings</a:t>
          </a:r>
          <a:endParaRPr kumimoji="0" lang="en-US" sz="19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1084749"/>
        <a:ext cx="2889249" cy="541528"/>
      </dsp:txXfrm>
    </dsp:sp>
    <dsp:sp modelId="{DABEE788-1668-408F-AEAC-9F709E3135D1}">
      <dsp:nvSpPr>
        <dsp:cNvPr id="0" name=""/>
        <dsp:cNvSpPr/>
      </dsp:nvSpPr>
      <dsp:spPr>
        <a:xfrm>
          <a:off x="2554986" y="1626277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CC499B4-FC5A-422A-B368-3A46D0DC991B}">
      <dsp:nvSpPr>
        <dsp:cNvPr id="0" name=""/>
        <dsp:cNvSpPr/>
      </dsp:nvSpPr>
      <dsp:spPr>
        <a:xfrm>
          <a:off x="2825750" y="1626277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concept of pre req</a:t>
          </a:r>
          <a:endParaRPr kumimoji="0" lang="en-US" sz="19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1626277"/>
        <a:ext cx="2889249" cy="541528"/>
      </dsp:txXfrm>
    </dsp:sp>
    <dsp:sp modelId="{F4AB21AD-B2E3-46CB-B6E7-EBA1B162D27A}">
      <dsp:nvSpPr>
        <dsp:cNvPr id="0" name=""/>
        <dsp:cNvSpPr/>
      </dsp:nvSpPr>
      <dsp:spPr>
        <a:xfrm>
          <a:off x="2554986" y="2167805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B8E9E13-716F-4BF2-AE04-BB7FF884833E}">
      <dsp:nvSpPr>
        <dsp:cNvPr id="0" name=""/>
        <dsp:cNvSpPr/>
      </dsp:nvSpPr>
      <dsp:spPr>
        <a:xfrm>
          <a:off x="2825750" y="2167805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intro to degree</a:t>
          </a:r>
          <a:endParaRPr kumimoji="0" lang="en-US" sz="19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2167805"/>
        <a:ext cx="2889249" cy="541528"/>
      </dsp:txXfrm>
    </dsp:sp>
    <dsp:sp modelId="{022B7E18-2E88-477F-95AF-048BD3808732}">
      <dsp:nvSpPr>
        <dsp:cNvPr id="0" name=""/>
        <dsp:cNvSpPr/>
      </dsp:nvSpPr>
      <dsp:spPr>
        <a:xfrm>
          <a:off x="2554986" y="2709333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240972-024B-4540-8CB8-B323A714AC1E}">
      <dsp:nvSpPr>
        <dsp:cNvPr id="0" name=""/>
        <dsp:cNvSpPr/>
      </dsp:nvSpPr>
      <dsp:spPr>
        <a:xfrm>
          <a:off x="2825750" y="2709333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intro of students</a:t>
          </a:r>
          <a:endParaRPr kumimoji="0" lang="en-US" sz="19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2709333"/>
        <a:ext cx="2889249" cy="541528"/>
      </dsp:txXfrm>
    </dsp:sp>
    <dsp:sp modelId="{3D2A170C-1582-4072-9506-569D4D284507}">
      <dsp:nvSpPr>
        <dsp:cNvPr id="0" name=""/>
        <dsp:cNvSpPr/>
      </dsp:nvSpPr>
      <dsp:spPr>
        <a:xfrm>
          <a:off x="2554986" y="3250861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E51F0BC-BB98-470A-9581-3A00E63E2FB1}">
      <dsp:nvSpPr>
        <dsp:cNvPr id="0" name=""/>
        <dsp:cNvSpPr/>
      </dsp:nvSpPr>
      <dsp:spPr>
        <a:xfrm>
          <a:off x="2825750" y="3250861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intro to course</a:t>
          </a:r>
          <a:endParaRPr kumimoji="0" lang="en-US" sz="19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3250861"/>
        <a:ext cx="2889249" cy="541528"/>
      </dsp:txXfrm>
    </dsp:sp>
    <dsp:sp modelId="{8F8418D0-87BD-4A52-A373-230E512BE7AC}">
      <dsp:nvSpPr>
        <dsp:cNvPr id="0" name=""/>
        <dsp:cNvSpPr/>
      </dsp:nvSpPr>
      <dsp:spPr>
        <a:xfrm>
          <a:off x="2554986" y="3792389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F525048-4AD5-4A42-BEC8-B9F9151E3250}">
      <dsp:nvSpPr>
        <dsp:cNvPr id="0" name=""/>
        <dsp:cNvSpPr/>
      </dsp:nvSpPr>
      <dsp:spPr>
        <a:xfrm>
          <a:off x="2825750" y="3792389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importance of course</a:t>
          </a:r>
          <a:endParaRPr kumimoji="0" lang="en-US" sz="19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3792389"/>
        <a:ext cx="2889249" cy="541528"/>
      </dsp:txXfrm>
    </dsp:sp>
    <dsp:sp modelId="{2B67027C-5BA7-42D5-9137-7FB935297747}">
      <dsp:nvSpPr>
        <dsp:cNvPr id="0" name=""/>
        <dsp:cNvSpPr/>
      </dsp:nvSpPr>
      <dsp:spPr>
        <a:xfrm>
          <a:off x="2554986" y="4333917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503BF0-1094-4671-B855-FB0082A9018E}">
      <dsp:nvSpPr>
        <dsp:cNvPr id="0" name=""/>
        <dsp:cNvSpPr/>
      </dsp:nvSpPr>
      <dsp:spPr>
        <a:xfrm>
          <a:off x="2825750" y="4333917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marks distribution</a:t>
          </a:r>
          <a:endParaRPr kumimoji="0" lang="en-US" sz="19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4333917"/>
        <a:ext cx="2889249" cy="541528"/>
      </dsp:txXfrm>
    </dsp:sp>
    <dsp:sp modelId="{EA2AF713-B810-4653-87D4-3FEFA1203C2A}">
      <dsp:nvSpPr>
        <dsp:cNvPr id="0" name=""/>
        <dsp:cNvSpPr/>
      </dsp:nvSpPr>
      <dsp:spPr>
        <a:xfrm>
          <a:off x="2554986" y="4875445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F83A933-6261-4512-B71B-EFA8E6D0A91B}">
      <dsp:nvSpPr>
        <dsp:cNvPr id="0" name=""/>
        <dsp:cNvSpPr/>
      </dsp:nvSpPr>
      <dsp:spPr>
        <a:xfrm>
          <a:off x="2825750" y="4875445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9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class rules</a:t>
          </a:r>
          <a:endParaRPr kumimoji="0" lang="en-US" sz="19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4875445"/>
        <a:ext cx="2889249" cy="541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8DBC9-9FE0-4583-942E-4E00A18F54A4}">
      <dsp:nvSpPr>
        <dsp:cNvPr id="0" name=""/>
        <dsp:cNvSpPr/>
      </dsp:nvSpPr>
      <dsp:spPr>
        <a:xfrm>
          <a:off x="2554986" y="1693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67C5F6A-1F06-494A-9087-D279588B81F6}">
      <dsp:nvSpPr>
        <dsp:cNvPr id="0" name=""/>
        <dsp:cNvSpPr/>
      </dsp:nvSpPr>
      <dsp:spPr>
        <a:xfrm>
          <a:off x="2825750" y="1693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google class room code</a:t>
          </a:r>
          <a:endParaRPr lang="en-PK" sz="1700" kern="1200" dirty="0"/>
        </a:p>
      </dsp:txBody>
      <dsp:txXfrm>
        <a:off x="2825750" y="1693"/>
        <a:ext cx="2889249" cy="541528"/>
      </dsp:txXfrm>
    </dsp:sp>
    <dsp:sp modelId="{F8F0F560-BA24-4F2C-9B82-BDF009142811}">
      <dsp:nvSpPr>
        <dsp:cNvPr id="0" name=""/>
        <dsp:cNvSpPr/>
      </dsp:nvSpPr>
      <dsp:spPr>
        <a:xfrm>
          <a:off x="2554986" y="543221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54240A1-4424-48FB-B4C8-844E14DF78FA}">
      <dsp:nvSpPr>
        <dsp:cNvPr id="0" name=""/>
        <dsp:cNvSpPr/>
      </dsp:nvSpPr>
      <dsp:spPr>
        <a:xfrm>
          <a:off x="2825750" y="543221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course content</a:t>
          </a:r>
          <a:endParaRPr kumimoji="0" lang="en-US" sz="17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543221"/>
        <a:ext cx="2889249" cy="541528"/>
      </dsp:txXfrm>
    </dsp:sp>
    <dsp:sp modelId="{FE587109-902A-4B0E-8022-D114F982B9B7}">
      <dsp:nvSpPr>
        <dsp:cNvPr id="0" name=""/>
        <dsp:cNvSpPr/>
      </dsp:nvSpPr>
      <dsp:spPr>
        <a:xfrm>
          <a:off x="2554986" y="1084749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520B0B3-F476-42E2-9325-7737DFC943E5}">
      <dsp:nvSpPr>
        <dsp:cNvPr id="0" name=""/>
        <dsp:cNvSpPr/>
      </dsp:nvSpPr>
      <dsp:spPr>
        <a:xfrm>
          <a:off x="2825750" y="1084749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intro of teacher</a:t>
          </a:r>
          <a:endParaRPr kumimoji="0" lang="en-US" sz="17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1084749"/>
        <a:ext cx="2889249" cy="541528"/>
      </dsp:txXfrm>
    </dsp:sp>
    <dsp:sp modelId="{96927ABE-0DB8-481A-A162-E018D8B683ED}">
      <dsp:nvSpPr>
        <dsp:cNvPr id="0" name=""/>
        <dsp:cNvSpPr/>
      </dsp:nvSpPr>
      <dsp:spPr>
        <a:xfrm>
          <a:off x="2554986" y="1626277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02EFFC8-D636-4E6F-9647-603371340677}">
      <dsp:nvSpPr>
        <dsp:cNvPr id="0" name=""/>
        <dsp:cNvSpPr/>
      </dsp:nvSpPr>
      <dsp:spPr>
        <a:xfrm>
          <a:off x="2825750" y="1626277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 dirty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tentative course outline</a:t>
          </a:r>
        </a:p>
      </dsp:txBody>
      <dsp:txXfrm>
        <a:off x="2825750" y="1626277"/>
        <a:ext cx="2889249" cy="541528"/>
      </dsp:txXfrm>
    </dsp:sp>
    <dsp:sp modelId="{478A96FF-1A4B-49C3-898D-6B8167EC6FA7}">
      <dsp:nvSpPr>
        <dsp:cNvPr id="0" name=""/>
        <dsp:cNvSpPr/>
      </dsp:nvSpPr>
      <dsp:spPr>
        <a:xfrm>
          <a:off x="2554986" y="2167805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48C2E26-1D7F-4E83-AFDC-ED0944684293}">
      <dsp:nvSpPr>
        <dsp:cNvPr id="0" name=""/>
        <dsp:cNvSpPr/>
      </dsp:nvSpPr>
      <dsp:spPr>
        <a:xfrm>
          <a:off x="2825750" y="2167805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course books</a:t>
          </a:r>
          <a:endParaRPr kumimoji="0" lang="en-US" sz="17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2167805"/>
        <a:ext cx="2889249" cy="541528"/>
      </dsp:txXfrm>
    </dsp:sp>
    <dsp:sp modelId="{1803D6A4-4335-4D1D-B574-E6EAB7E9C65D}">
      <dsp:nvSpPr>
        <dsp:cNvPr id="0" name=""/>
        <dsp:cNvSpPr/>
      </dsp:nvSpPr>
      <dsp:spPr>
        <a:xfrm>
          <a:off x="2554986" y="2709333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093C7F7-CAF4-4CA9-83EC-05254D39F020}">
      <dsp:nvSpPr>
        <dsp:cNvPr id="0" name=""/>
        <dsp:cNvSpPr/>
      </dsp:nvSpPr>
      <dsp:spPr>
        <a:xfrm>
          <a:off x="2825750" y="2709333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Class Policy &amp; Etiquette</a:t>
          </a:r>
          <a:endParaRPr kumimoji="0" lang="en-US" sz="17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2709333"/>
        <a:ext cx="2889249" cy="541528"/>
      </dsp:txXfrm>
    </dsp:sp>
    <dsp:sp modelId="{F43CB15E-A7F7-4538-B439-ABEC3E7D1AEE}">
      <dsp:nvSpPr>
        <dsp:cNvPr id="0" name=""/>
        <dsp:cNvSpPr/>
      </dsp:nvSpPr>
      <dsp:spPr>
        <a:xfrm>
          <a:off x="2554986" y="3250861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6F93630-900C-45CC-A4EE-76C4880D6A21}">
      <dsp:nvSpPr>
        <dsp:cNvPr id="0" name=""/>
        <dsp:cNvSpPr/>
      </dsp:nvSpPr>
      <dsp:spPr>
        <a:xfrm>
          <a:off x="2825750" y="3250861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CLO's</a:t>
          </a:r>
          <a:endParaRPr kumimoji="0" lang="en-US" sz="17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3250861"/>
        <a:ext cx="2889249" cy="541528"/>
      </dsp:txXfrm>
    </dsp:sp>
    <dsp:sp modelId="{D247BA7D-842F-41C0-A5D5-9898CFCEE976}">
      <dsp:nvSpPr>
        <dsp:cNvPr id="0" name=""/>
        <dsp:cNvSpPr/>
      </dsp:nvSpPr>
      <dsp:spPr>
        <a:xfrm>
          <a:off x="2554986" y="3792389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29E23B-7C10-42D9-8909-457859A1B0AB}">
      <dsp:nvSpPr>
        <dsp:cNvPr id="0" name=""/>
        <dsp:cNvSpPr/>
      </dsp:nvSpPr>
      <dsp:spPr>
        <a:xfrm>
          <a:off x="2825750" y="3792389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computer hardware</a:t>
          </a:r>
          <a:endParaRPr kumimoji="0" lang="en-US" sz="17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3792389"/>
        <a:ext cx="2889249" cy="541528"/>
      </dsp:txXfrm>
    </dsp:sp>
    <dsp:sp modelId="{B01178B5-C4BA-46C7-86AC-96A498D62A22}">
      <dsp:nvSpPr>
        <dsp:cNvPr id="0" name=""/>
        <dsp:cNvSpPr/>
      </dsp:nvSpPr>
      <dsp:spPr>
        <a:xfrm>
          <a:off x="2554986" y="4333917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62C052D-11F3-4C90-8DF7-5874BC71C96F}">
      <dsp:nvSpPr>
        <dsp:cNvPr id="0" name=""/>
        <dsp:cNvSpPr/>
      </dsp:nvSpPr>
      <dsp:spPr>
        <a:xfrm>
          <a:off x="2825750" y="4333917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switches on/ off </a:t>
          </a:r>
          <a:endParaRPr kumimoji="0" lang="en-US" sz="17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4333917"/>
        <a:ext cx="2889249" cy="541528"/>
      </dsp:txXfrm>
    </dsp:sp>
    <dsp:sp modelId="{ED9A56C8-A4AA-47E0-9C44-F876D8CE9C62}">
      <dsp:nvSpPr>
        <dsp:cNvPr id="0" name=""/>
        <dsp:cNvSpPr/>
      </dsp:nvSpPr>
      <dsp:spPr>
        <a:xfrm>
          <a:off x="2554986" y="4875445"/>
          <a:ext cx="541528" cy="541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5AA3B72-B155-40BE-822D-050F2417B785}">
      <dsp:nvSpPr>
        <dsp:cNvPr id="0" name=""/>
        <dsp:cNvSpPr/>
      </dsp:nvSpPr>
      <dsp:spPr>
        <a:xfrm>
          <a:off x="2825750" y="4875445"/>
          <a:ext cx="2889249" cy="54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700" b="0" i="0" u="none" strike="noStrike" kern="1200" cap="none" spc="300" normalizeH="0" baseline="0" noProof="0">
              <a:ln/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rPr>
            <a:t>transistor , IC's</a:t>
          </a:r>
          <a:endParaRPr kumimoji="0" lang="en-US" sz="1700" b="0" i="0" u="none" strike="noStrike" kern="1200" cap="none" spc="300" normalizeH="0" baseline="0" noProof="0" dirty="0">
            <a:ln/>
            <a:effectLst/>
            <a:uLnTx/>
            <a:uFillTx/>
            <a:latin typeface="+mn-lt"/>
            <a:ea typeface="+mn-ea"/>
            <a:cs typeface="Biome Light" panose="020B0303030204020804" pitchFamily="34" charset="0"/>
          </a:endParaRPr>
        </a:p>
      </dsp:txBody>
      <dsp:txXfrm>
        <a:off x="2825750" y="4875445"/>
        <a:ext cx="2889249" cy="541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6B716-0002-4DBC-82F5-78BE776379D0}">
      <dsp:nvSpPr>
        <dsp:cNvPr id="0" name=""/>
        <dsp:cNvSpPr/>
      </dsp:nvSpPr>
      <dsp:spPr>
        <a:xfrm>
          <a:off x="2266604" y="1836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BA787C1-4679-47C8-B78D-52C00C844C26}">
      <dsp:nvSpPr>
        <dsp:cNvPr id="0" name=""/>
        <dsp:cNvSpPr/>
      </dsp:nvSpPr>
      <dsp:spPr>
        <a:xfrm>
          <a:off x="2589113" y="1836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how to communicate with computer</a:t>
          </a:r>
          <a:endParaRPr lang="en-PK" sz="1400" kern="1200" dirty="0"/>
        </a:p>
      </dsp:txBody>
      <dsp:txXfrm>
        <a:off x="2589113" y="1836"/>
        <a:ext cx="3441402" cy="645017"/>
      </dsp:txXfrm>
    </dsp:sp>
    <dsp:sp modelId="{3B66C815-8CA8-4A51-BA91-953C7CBE5D34}">
      <dsp:nvSpPr>
        <dsp:cNvPr id="0" name=""/>
        <dsp:cNvSpPr/>
      </dsp:nvSpPr>
      <dsp:spPr>
        <a:xfrm>
          <a:off x="2266604" y="646854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340E2FD-7647-4761-93A0-C2816B4FE377}">
      <dsp:nvSpPr>
        <dsp:cNvPr id="0" name=""/>
        <dsp:cNvSpPr/>
      </dsp:nvSpPr>
      <dsp:spPr>
        <a:xfrm>
          <a:off x="2589113" y="646854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Programming Language</a:t>
          </a:r>
          <a:endParaRPr lang="en-US" sz="1400" kern="1200" spc="300" dirty="0">
            <a:cs typeface="Biome Light" panose="020B0303030204020804" pitchFamily="34" charset="0"/>
          </a:endParaRPr>
        </a:p>
      </dsp:txBody>
      <dsp:txXfrm>
        <a:off x="2589113" y="646854"/>
        <a:ext cx="3441402" cy="645017"/>
      </dsp:txXfrm>
    </dsp:sp>
    <dsp:sp modelId="{3DC3F1BD-0F29-46D4-8BB2-891CC6C05F9C}">
      <dsp:nvSpPr>
        <dsp:cNvPr id="0" name=""/>
        <dsp:cNvSpPr/>
      </dsp:nvSpPr>
      <dsp:spPr>
        <a:xfrm>
          <a:off x="2266604" y="1291871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BCF5EA6-4820-4A7C-852D-095CEDC6096A}">
      <dsp:nvSpPr>
        <dsp:cNvPr id="0" name=""/>
        <dsp:cNvSpPr/>
      </dsp:nvSpPr>
      <dsp:spPr>
        <a:xfrm>
          <a:off x="2589113" y="1291871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C,C++,java, PHP, python, ruby, java script, C#</a:t>
          </a:r>
          <a:endParaRPr lang="en-US" sz="1400" kern="1200" spc="300" dirty="0">
            <a:cs typeface="Biome Light" panose="020B0303030204020804" pitchFamily="34" charset="0"/>
          </a:endParaRPr>
        </a:p>
      </dsp:txBody>
      <dsp:txXfrm>
        <a:off x="2589113" y="1291871"/>
        <a:ext cx="3441402" cy="645017"/>
      </dsp:txXfrm>
    </dsp:sp>
    <dsp:sp modelId="{20452853-7FDF-4999-BEB8-E4F2F890F6B1}">
      <dsp:nvSpPr>
        <dsp:cNvPr id="0" name=""/>
        <dsp:cNvSpPr/>
      </dsp:nvSpPr>
      <dsp:spPr>
        <a:xfrm>
          <a:off x="2266604" y="1936888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791757E-37CC-4368-A7D0-EF3A2C522B64}">
      <dsp:nvSpPr>
        <dsp:cNvPr id="0" name=""/>
        <dsp:cNvSpPr/>
      </dsp:nvSpPr>
      <dsp:spPr>
        <a:xfrm>
          <a:off x="2589113" y="1936888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Classification of programming languages</a:t>
          </a:r>
          <a:endParaRPr lang="en-US" sz="1400" kern="1200" spc="300" dirty="0">
            <a:cs typeface="Biome Light" panose="020B0303030204020804" pitchFamily="34" charset="0"/>
          </a:endParaRPr>
        </a:p>
      </dsp:txBody>
      <dsp:txXfrm>
        <a:off x="2589113" y="1936888"/>
        <a:ext cx="3441402" cy="645017"/>
      </dsp:txXfrm>
    </dsp:sp>
    <dsp:sp modelId="{CF57C3F3-F81D-4EE7-9903-D9969EEB361A}">
      <dsp:nvSpPr>
        <dsp:cNvPr id="0" name=""/>
        <dsp:cNvSpPr/>
      </dsp:nvSpPr>
      <dsp:spPr>
        <a:xfrm>
          <a:off x="2266604" y="2581905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2B7A845-3C0C-47DF-91CC-357FF896F4B8}">
      <dsp:nvSpPr>
        <dsp:cNvPr id="0" name=""/>
        <dsp:cNvSpPr/>
      </dsp:nvSpPr>
      <dsp:spPr>
        <a:xfrm>
          <a:off x="2589113" y="2581905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high level : easy to understand by human</a:t>
          </a:r>
          <a:endParaRPr lang="en-US" sz="1400" kern="1200" spc="300" dirty="0">
            <a:cs typeface="Biome Light" panose="020B0303030204020804" pitchFamily="34" charset="0"/>
          </a:endParaRPr>
        </a:p>
      </dsp:txBody>
      <dsp:txXfrm>
        <a:off x="2589113" y="2581905"/>
        <a:ext cx="3441402" cy="645017"/>
      </dsp:txXfrm>
    </dsp:sp>
    <dsp:sp modelId="{4BB0F87E-16DA-4A73-946B-32602AC636E0}">
      <dsp:nvSpPr>
        <dsp:cNvPr id="0" name=""/>
        <dsp:cNvSpPr/>
      </dsp:nvSpPr>
      <dsp:spPr>
        <a:xfrm>
          <a:off x="2266604" y="3226922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F19FB1-50E2-4FD9-A29F-3A40F3E6332E}">
      <dsp:nvSpPr>
        <dsp:cNvPr id="0" name=""/>
        <dsp:cNvSpPr/>
      </dsp:nvSpPr>
      <dsp:spPr>
        <a:xfrm>
          <a:off x="2589113" y="3226922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mid level: symbolic languages -&gt; assembly language</a:t>
          </a:r>
          <a:endParaRPr lang="en-US" sz="1400" kern="1200" spc="300" dirty="0">
            <a:cs typeface="Biome Light" panose="020B0303030204020804" pitchFamily="34" charset="0"/>
          </a:endParaRPr>
        </a:p>
      </dsp:txBody>
      <dsp:txXfrm>
        <a:off x="2589113" y="3226922"/>
        <a:ext cx="3441402" cy="645017"/>
      </dsp:txXfrm>
    </dsp:sp>
    <dsp:sp modelId="{C39F6D4D-D543-46B6-AEA8-82D90F6A401A}">
      <dsp:nvSpPr>
        <dsp:cNvPr id="0" name=""/>
        <dsp:cNvSpPr/>
      </dsp:nvSpPr>
      <dsp:spPr>
        <a:xfrm>
          <a:off x="2266604" y="3871939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8E756FA-BADB-4A99-BD85-89EABCC99E1B}">
      <dsp:nvSpPr>
        <dsp:cNvPr id="0" name=""/>
        <dsp:cNvSpPr/>
      </dsp:nvSpPr>
      <dsp:spPr>
        <a:xfrm>
          <a:off x="2589113" y="3871939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low level language :machine level -&gt; binary -&gt; 01 </a:t>
          </a:r>
          <a:endParaRPr lang="en-US" sz="1400" kern="1200" spc="300" dirty="0">
            <a:cs typeface="Biome Light" panose="020B0303030204020804" pitchFamily="34" charset="0"/>
          </a:endParaRPr>
        </a:p>
      </dsp:txBody>
      <dsp:txXfrm>
        <a:off x="2589113" y="3871939"/>
        <a:ext cx="3441402" cy="645017"/>
      </dsp:txXfrm>
    </dsp:sp>
    <dsp:sp modelId="{5C5BDF00-CD18-4DCB-9E78-EBB0432A66E6}">
      <dsp:nvSpPr>
        <dsp:cNvPr id="0" name=""/>
        <dsp:cNvSpPr/>
      </dsp:nvSpPr>
      <dsp:spPr>
        <a:xfrm>
          <a:off x="2266604" y="4516956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468086-EA19-43A2-B165-275CA7F15CDB}">
      <dsp:nvSpPr>
        <dsp:cNvPr id="0" name=""/>
        <dsp:cNvSpPr/>
      </dsp:nvSpPr>
      <dsp:spPr>
        <a:xfrm>
          <a:off x="2589113" y="4516956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e.g. if(age&gt;17)</a:t>
          </a:r>
          <a:endParaRPr lang="en-US" sz="1400" kern="1200" spc="300" dirty="0">
            <a:cs typeface="Biome Light" panose="020B0303030204020804" pitchFamily="34" charset="0"/>
          </a:endParaRPr>
        </a:p>
      </dsp:txBody>
      <dsp:txXfrm>
        <a:off x="2589113" y="4516956"/>
        <a:ext cx="3441402" cy="645017"/>
      </dsp:txXfrm>
    </dsp:sp>
    <dsp:sp modelId="{67D8EFBE-3235-47BB-8BA1-E7903A7BC57C}">
      <dsp:nvSpPr>
        <dsp:cNvPr id="0" name=""/>
        <dsp:cNvSpPr/>
      </dsp:nvSpPr>
      <dsp:spPr>
        <a:xfrm>
          <a:off x="2266604" y="5161973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D9AB6E9-4B8F-4258-8A67-E3DA14708D2E}">
      <dsp:nvSpPr>
        <dsp:cNvPr id="0" name=""/>
        <dsp:cNvSpPr/>
      </dsp:nvSpPr>
      <dsp:spPr>
        <a:xfrm>
          <a:off x="2589113" y="5161973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in high level , how it is in middle level and how it is in low level</a:t>
          </a:r>
          <a:endParaRPr lang="en-US" sz="1400" kern="1200" spc="300" dirty="0">
            <a:cs typeface="Biome Light" panose="020B0303030204020804" pitchFamily="34" charset="0"/>
          </a:endParaRPr>
        </a:p>
      </dsp:txBody>
      <dsp:txXfrm>
        <a:off x="2589113" y="5161973"/>
        <a:ext cx="3441402" cy="645017"/>
      </dsp:txXfrm>
    </dsp:sp>
    <dsp:sp modelId="{70DC3EA7-4C11-40EF-864C-6D5257926770}">
      <dsp:nvSpPr>
        <dsp:cNvPr id="0" name=""/>
        <dsp:cNvSpPr/>
      </dsp:nvSpPr>
      <dsp:spPr>
        <a:xfrm>
          <a:off x="2266604" y="5806991"/>
          <a:ext cx="645017" cy="6450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F62F7B2-9C64-4BFF-8692-603C9B2AE473}">
      <dsp:nvSpPr>
        <dsp:cNvPr id="0" name=""/>
        <dsp:cNvSpPr/>
      </dsp:nvSpPr>
      <dsp:spPr>
        <a:xfrm>
          <a:off x="2589113" y="5806991"/>
          <a:ext cx="3441402" cy="64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300">
              <a:cs typeface="Biome Light" panose="020B0303030204020804" pitchFamily="34" charset="0"/>
            </a:rPr>
            <a:t>Source file.</a:t>
          </a:r>
          <a:endParaRPr lang="en-US" sz="1400" kern="1200" spc="300" dirty="0">
            <a:cs typeface="Biome Light" panose="020B0303030204020804" pitchFamily="34" charset="0"/>
          </a:endParaRPr>
        </a:p>
      </dsp:txBody>
      <dsp:txXfrm>
        <a:off x="2589113" y="5806991"/>
        <a:ext cx="3441402" cy="6450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8DBC9-9FE0-4583-942E-4E00A18F54A4}">
      <dsp:nvSpPr>
        <dsp:cNvPr id="0" name=""/>
        <dsp:cNvSpPr/>
      </dsp:nvSpPr>
      <dsp:spPr>
        <a:xfrm>
          <a:off x="349503" y="256455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67C5F6A-1F06-494A-9087-D279588B81F6}">
      <dsp:nvSpPr>
        <dsp:cNvPr id="0" name=""/>
        <dsp:cNvSpPr/>
      </dsp:nvSpPr>
      <dsp:spPr>
        <a:xfrm>
          <a:off x="1016000" y="256455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How </a:t>
          </a:r>
          <a:r>
            <a:rPr lang="en-US" sz="4800" kern="1200" dirty="0"/>
            <a:t>C runs</a:t>
          </a:r>
          <a:endParaRPr lang="en-PK" sz="4800" kern="1200" dirty="0"/>
        </a:p>
      </dsp:txBody>
      <dsp:txXfrm>
        <a:off x="1016000" y="256455"/>
        <a:ext cx="7112000" cy="1332992"/>
      </dsp:txXfrm>
    </dsp:sp>
    <dsp:sp modelId="{FEF1B44F-95D2-4F0F-AC9D-EE347EEF433F}">
      <dsp:nvSpPr>
        <dsp:cNvPr id="0" name=""/>
        <dsp:cNvSpPr/>
      </dsp:nvSpPr>
      <dsp:spPr>
        <a:xfrm>
          <a:off x="349503" y="1589447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DED52ED-405F-498C-9EED-A0E11A41CD3E}">
      <dsp:nvSpPr>
        <dsp:cNvPr id="0" name=""/>
        <dsp:cNvSpPr/>
      </dsp:nvSpPr>
      <dsp:spPr>
        <a:xfrm>
          <a:off x="1016000" y="1589447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Understand problem solving</a:t>
          </a:r>
          <a:endParaRPr lang="en-PK" sz="4800" kern="1200" dirty="0"/>
        </a:p>
      </dsp:txBody>
      <dsp:txXfrm>
        <a:off x="1016000" y="1589447"/>
        <a:ext cx="7112000" cy="1332992"/>
      </dsp:txXfrm>
    </dsp:sp>
    <dsp:sp modelId="{2AE26963-1662-47BC-8C55-0A7D65354873}">
      <dsp:nvSpPr>
        <dsp:cNvPr id="0" name=""/>
        <dsp:cNvSpPr/>
      </dsp:nvSpPr>
      <dsp:spPr>
        <a:xfrm>
          <a:off x="349503" y="2922440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B33357A-D1BD-46A3-9586-962265221DF2}">
      <dsp:nvSpPr>
        <dsp:cNvPr id="0" name=""/>
        <dsp:cNvSpPr/>
      </dsp:nvSpPr>
      <dsp:spPr>
        <a:xfrm>
          <a:off x="1016000" y="2922440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Algorithms</a:t>
          </a:r>
          <a:endParaRPr lang="en-PK" sz="4800" kern="1200" dirty="0"/>
        </a:p>
      </dsp:txBody>
      <dsp:txXfrm>
        <a:off x="1016000" y="2922440"/>
        <a:ext cx="7112000" cy="13329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728BA-B569-4924-AFAE-9A2F561A25D8}">
      <dsp:nvSpPr>
        <dsp:cNvPr id="0" name=""/>
        <dsp:cNvSpPr/>
      </dsp:nvSpPr>
      <dsp:spPr>
        <a:xfrm>
          <a:off x="489" y="0"/>
          <a:ext cx="878517" cy="4311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+</a:t>
          </a:r>
          <a:endParaRPr lang="en-US" sz="4000" kern="1200" dirty="0"/>
        </a:p>
      </dsp:txBody>
      <dsp:txXfrm>
        <a:off x="26220" y="25731"/>
        <a:ext cx="827055" cy="4260480"/>
      </dsp:txXfrm>
    </dsp:sp>
    <dsp:sp modelId="{9AFC8549-C054-40E0-8D45-093044961C62}">
      <dsp:nvSpPr>
        <dsp:cNvPr id="0" name=""/>
        <dsp:cNvSpPr/>
      </dsp:nvSpPr>
      <dsp:spPr>
        <a:xfrm>
          <a:off x="1026597" y="0"/>
          <a:ext cx="878517" cy="4311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-</a:t>
          </a:r>
          <a:endParaRPr lang="en-US" sz="4000" kern="1200" dirty="0"/>
        </a:p>
      </dsp:txBody>
      <dsp:txXfrm>
        <a:off x="1052328" y="25731"/>
        <a:ext cx="827055" cy="4260480"/>
      </dsp:txXfrm>
    </dsp:sp>
    <dsp:sp modelId="{E867B562-D4F1-4BC9-810D-D7CE842EB066}">
      <dsp:nvSpPr>
        <dsp:cNvPr id="0" name=""/>
        <dsp:cNvSpPr/>
      </dsp:nvSpPr>
      <dsp:spPr>
        <a:xfrm>
          <a:off x="2052706" y="0"/>
          <a:ext cx="878517" cy="4311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*</a:t>
          </a:r>
          <a:endParaRPr lang="en-US" sz="4000" kern="1200" dirty="0"/>
        </a:p>
      </dsp:txBody>
      <dsp:txXfrm>
        <a:off x="2078437" y="25731"/>
        <a:ext cx="827055" cy="4260480"/>
      </dsp:txXfrm>
    </dsp:sp>
    <dsp:sp modelId="{4DC2F01A-B185-4555-93C6-BD816CCBCF3D}">
      <dsp:nvSpPr>
        <dsp:cNvPr id="0" name=""/>
        <dsp:cNvSpPr/>
      </dsp:nvSpPr>
      <dsp:spPr>
        <a:xfrm>
          <a:off x="3078814" y="0"/>
          <a:ext cx="878517" cy="4311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/</a:t>
          </a:r>
          <a:endParaRPr lang="en-US" sz="4000" kern="1200" dirty="0"/>
        </a:p>
      </dsp:txBody>
      <dsp:txXfrm>
        <a:off x="3104545" y="25731"/>
        <a:ext cx="827055" cy="4260480"/>
      </dsp:txXfrm>
    </dsp:sp>
    <dsp:sp modelId="{884BE583-32C6-44A2-9DF6-F857C98F1D5E}">
      <dsp:nvSpPr>
        <dsp:cNvPr id="0" name=""/>
        <dsp:cNvSpPr/>
      </dsp:nvSpPr>
      <dsp:spPr>
        <a:xfrm>
          <a:off x="4104922" y="0"/>
          <a:ext cx="878517" cy="4311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%</a:t>
          </a:r>
          <a:endParaRPr lang="en-US" sz="4000" kern="1200" dirty="0"/>
        </a:p>
      </dsp:txBody>
      <dsp:txXfrm>
        <a:off x="4130653" y="25731"/>
        <a:ext cx="827055" cy="4260480"/>
      </dsp:txXfrm>
    </dsp:sp>
    <dsp:sp modelId="{3BCB43BE-1BCB-4EC4-B20D-28177E7064BE}">
      <dsp:nvSpPr>
        <dsp:cNvPr id="0" name=""/>
        <dsp:cNvSpPr/>
      </dsp:nvSpPr>
      <dsp:spPr>
        <a:xfrm>
          <a:off x="5131030" y="0"/>
          <a:ext cx="878517" cy="4311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( )</a:t>
          </a:r>
          <a:endParaRPr lang="en-US" sz="4000" kern="1200" dirty="0"/>
        </a:p>
      </dsp:txBody>
      <dsp:txXfrm>
        <a:off x="5156761" y="25731"/>
        <a:ext cx="827055" cy="4260480"/>
      </dsp:txXfrm>
    </dsp:sp>
    <dsp:sp modelId="{694CDCA0-F92E-431D-BCC8-FEBACB286BA3}">
      <dsp:nvSpPr>
        <dsp:cNvPr id="0" name=""/>
        <dsp:cNvSpPr/>
      </dsp:nvSpPr>
      <dsp:spPr>
        <a:xfrm>
          <a:off x="6157139" y="0"/>
          <a:ext cx="878517" cy="431194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++</a:t>
          </a:r>
          <a:endParaRPr lang="en-US" sz="4000" kern="1200" dirty="0"/>
        </a:p>
      </dsp:txBody>
      <dsp:txXfrm>
        <a:off x="6182870" y="25731"/>
        <a:ext cx="827055" cy="4260480"/>
      </dsp:txXfrm>
    </dsp:sp>
    <dsp:sp modelId="{736AC823-EC03-45BB-91D8-30056894643D}">
      <dsp:nvSpPr>
        <dsp:cNvPr id="0" name=""/>
        <dsp:cNvSpPr/>
      </dsp:nvSpPr>
      <dsp:spPr>
        <a:xfrm>
          <a:off x="7183247" y="0"/>
          <a:ext cx="878517" cy="431194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--</a:t>
          </a:r>
          <a:endParaRPr lang="en-US" sz="4000" kern="1200" dirty="0"/>
        </a:p>
      </dsp:txBody>
      <dsp:txXfrm>
        <a:off x="7208978" y="25731"/>
        <a:ext cx="827055" cy="4260480"/>
      </dsp:txXfrm>
    </dsp:sp>
    <dsp:sp modelId="{347C0CF8-AEA0-40AB-A922-D1233A2B006B}">
      <dsp:nvSpPr>
        <dsp:cNvPr id="0" name=""/>
        <dsp:cNvSpPr/>
      </dsp:nvSpPr>
      <dsp:spPr>
        <a:xfrm>
          <a:off x="8209355" y="0"/>
          <a:ext cx="878517" cy="431194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=</a:t>
          </a:r>
          <a:endParaRPr lang="en-US" sz="4000" kern="1200" dirty="0"/>
        </a:p>
      </dsp:txBody>
      <dsp:txXfrm>
        <a:off x="8235086" y="25731"/>
        <a:ext cx="827055" cy="4260480"/>
      </dsp:txXfrm>
    </dsp:sp>
    <dsp:sp modelId="{DE8F40C9-5D33-4457-BEB7-2506A6A105FF}">
      <dsp:nvSpPr>
        <dsp:cNvPr id="0" name=""/>
        <dsp:cNvSpPr/>
      </dsp:nvSpPr>
      <dsp:spPr>
        <a:xfrm>
          <a:off x="9235463" y="0"/>
          <a:ext cx="878517" cy="431194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+=</a:t>
          </a:r>
          <a:endParaRPr lang="en-US" sz="4000" kern="1200" dirty="0"/>
        </a:p>
      </dsp:txBody>
      <dsp:txXfrm>
        <a:off x="9261194" y="25731"/>
        <a:ext cx="827055" cy="4260480"/>
      </dsp:txXfrm>
    </dsp:sp>
    <dsp:sp modelId="{EB223920-EF75-4B35-8FA1-CD3FC9A3C45D}">
      <dsp:nvSpPr>
        <dsp:cNvPr id="0" name=""/>
        <dsp:cNvSpPr/>
      </dsp:nvSpPr>
      <dsp:spPr>
        <a:xfrm>
          <a:off x="10261572" y="0"/>
          <a:ext cx="878517" cy="431194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-=</a:t>
          </a:r>
          <a:endParaRPr lang="en-US" sz="4000" kern="1200" dirty="0"/>
        </a:p>
      </dsp:txBody>
      <dsp:txXfrm>
        <a:off x="10287303" y="25731"/>
        <a:ext cx="827055" cy="4260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2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ENGR.MUHAMMAD UMER HAROON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8910" y="6398418"/>
            <a:ext cx="41148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ENGR.MUHAMMAD UMER HAROON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ENGR.MUHAMMAD UMER HAROON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ENGR.MUHAMMAD UMER HAROON</a:t>
            </a: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ENGR.MUHAMMAD UMER HAROON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ENGR.MUHAMMAD UMER HAROON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E39095-E986-7441-6B2C-09193B5900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B6515-82C5-CFF9-8078-1E33BE492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61FF4-4F19-ED70-C0D5-D2DD10EF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FFD10F-C90B-BCAB-E639-0A61534A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C656F-0A75-05BE-55FF-7F1680E5F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111" y="322406"/>
            <a:ext cx="9970576" cy="55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3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B4A7DB7-FE03-E956-C444-776032A8DD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E92A2-DFD9-5165-07BF-7262EA028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82CE9-A76C-FFEA-D5A3-48301832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ED2153-4AE7-9EDC-1421-084E5756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9960B-7ED8-E516-399A-E2F45C9C3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565" y="679867"/>
            <a:ext cx="11561652" cy="418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5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29CE0-2475-DF80-981C-253661F5A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A11578-89F0-E862-2F0D-4DFB86A9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279472"/>
            <a:ext cx="8982635" cy="1996692"/>
          </a:xfrm>
        </p:spPr>
        <p:txBody>
          <a:bodyPr/>
          <a:lstStyle/>
          <a:p>
            <a:r>
              <a:rPr lang="en-US" dirty="0"/>
              <a:t>VARIABLES ?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555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4AC4BA-DBB7-8722-3EE6-FCAEE59AEB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DFB3D-FAF5-4F5F-899B-94B8641D2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y2mate.com - Coding Basics Variables  Programming for Beginners _1080p">
            <a:hlinkClick r:id="" action="ppaction://media"/>
            <a:extLst>
              <a:ext uri="{FF2B5EF4-FFF2-40B4-BE49-F238E27FC236}">
                <a16:creationId xmlns:a16="http://schemas.microsoft.com/office/drawing/2014/main" id="{7CF867FD-614A-7AFC-F214-CADC560613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92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42D580E-6CF6-37E4-9860-823D2658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281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C32083-E5E3-3ADD-4B0F-8A517F2B5E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D83-19B2-A78F-384F-8E56A468C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0973C-F6FF-72EC-3FFA-5EA72543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D908C-D692-1B9B-4F48-A2281555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DE6AE2-FFCE-4A0F-C636-8B3DE108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17" y="485361"/>
            <a:ext cx="7953563" cy="58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2B2AE-E65A-82BC-2D2E-A3C5ECF6A64E}"/>
              </a:ext>
            </a:extLst>
          </p:cNvPr>
          <p:cNvSpPr txBox="1"/>
          <p:nvPr/>
        </p:nvSpPr>
        <p:spPr>
          <a:xfrm>
            <a:off x="552877" y="1120675"/>
            <a:ext cx="7394335" cy="37856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WON’T DIVE INTO IT </a:t>
            </a:r>
          </a:p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AT THE MOMENT !</a:t>
            </a:r>
          </a:p>
          <a:p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WHEN NEEDED…</a:t>
            </a:r>
            <a:endParaRPr lang="en-PK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264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DE914D6-2858-BDB4-A759-BE8FB015A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CBD43-929F-CABF-4D05-14E788B3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D66E7-1760-2F00-D109-E2ABF0FC9C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3 (LEC 4)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3144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65E88-CB62-A6DE-17D1-65FC2F1C6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038AE-73A8-AB24-598D-0CFE8C53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89" y="1661160"/>
            <a:ext cx="9819457" cy="4278246"/>
          </a:xfrm>
        </p:spPr>
        <p:txBody>
          <a:bodyPr/>
          <a:lstStyle/>
          <a:p>
            <a:r>
              <a:rPr lang="en-US" dirty="0"/>
              <a:t>Purpose of comments</a:t>
            </a:r>
          </a:p>
          <a:p>
            <a:r>
              <a:rPr lang="en-US" dirty="0"/>
              <a:t>Comments are for ?</a:t>
            </a:r>
          </a:p>
          <a:p>
            <a:r>
              <a:rPr lang="en-US" dirty="0"/>
              <a:t>What to write in comments ?</a:t>
            </a:r>
          </a:p>
          <a:p>
            <a:r>
              <a:rPr lang="en-US" dirty="0"/>
              <a:t>How many comments</a:t>
            </a:r>
          </a:p>
          <a:p>
            <a:r>
              <a:rPr lang="en-US" dirty="0"/>
              <a:t>Single line comment</a:t>
            </a:r>
          </a:p>
          <a:p>
            <a:pPr lvl="1"/>
            <a:r>
              <a:rPr lang="en-US" dirty="0"/>
              <a:t>Whole line comment</a:t>
            </a:r>
          </a:p>
          <a:p>
            <a:pPr lvl="1"/>
            <a:r>
              <a:rPr lang="en-US" dirty="0"/>
              <a:t>Partial line comment</a:t>
            </a:r>
          </a:p>
          <a:p>
            <a:r>
              <a:rPr lang="en-US" dirty="0"/>
              <a:t>Multiline comments /block comment</a:t>
            </a:r>
          </a:p>
          <a:p>
            <a:pPr marL="0" indent="0">
              <a:buNone/>
            </a:pPr>
            <a:r>
              <a:rPr lang="en-US" dirty="0"/>
              <a:t>Nested comments ???</a:t>
            </a:r>
            <a:endParaRPr lang="en-P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FC84BE-58FF-FBC2-60E2-499C8580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77" y="612037"/>
            <a:ext cx="11137540" cy="884238"/>
          </a:xfrm>
        </p:spPr>
        <p:txBody>
          <a:bodyPr/>
          <a:lstStyle/>
          <a:p>
            <a:r>
              <a:rPr lang="en-US" dirty="0"/>
              <a:t>comments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99593-A294-2369-08CF-A1B6D816BEDC}"/>
              </a:ext>
            </a:extLst>
          </p:cNvPr>
          <p:cNvSpPr txBox="1"/>
          <p:nvPr/>
        </p:nvSpPr>
        <p:spPr>
          <a:xfrm>
            <a:off x="5561901" y="1054156"/>
            <a:ext cx="57744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compiler ignores the comments when it translates the program into executable code.</a:t>
            </a:r>
          </a:p>
          <a:p>
            <a:endParaRPr lang="en-US" sz="2800" dirty="0"/>
          </a:p>
          <a:p>
            <a:r>
              <a:rPr lang="en-US" sz="2800" dirty="0"/>
              <a:t>A block comment is used when the comment will span several lines.</a:t>
            </a:r>
            <a:endParaRPr lang="en-PK" sz="2800" dirty="0"/>
          </a:p>
        </p:txBody>
      </p:sp>
    </p:spTree>
    <p:extLst>
      <p:ext uri="{BB962C8B-B14F-4D97-AF65-F5344CB8AC3E}">
        <p14:creationId xmlns:p14="http://schemas.microsoft.com/office/powerpoint/2010/main" val="238511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CD50F-7CAF-0EEC-4A3C-6526C1718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006AA-CA11-A765-F4C4-63347261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70" y="1661160"/>
            <a:ext cx="9576176" cy="44376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constant is declared similarly to variables, except it is prepended with the const keyword, and you always need to specify a value.</a:t>
            </a:r>
          </a:p>
          <a:p>
            <a:pPr marL="0" indent="0">
              <a:buNone/>
            </a:pPr>
            <a:r>
              <a:rPr lang="en-US" dirty="0"/>
              <a:t>const int AGE = 37;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constant name follows the same rules for variable names: can contain any uppercase or lowercase letter, can contain digits and the underscore character, but it can't start with a digit. AGE and Age10 are valid variable names, 1AGE is not.</a:t>
            </a:r>
          </a:p>
          <a:p>
            <a:pPr marL="0" indent="0">
              <a:buNone/>
            </a:pPr>
            <a:r>
              <a:rPr lang="en-US" dirty="0"/>
              <a:t>Another way to define constants is by using this syntax:</a:t>
            </a:r>
          </a:p>
          <a:p>
            <a:pPr marL="0" indent="0">
              <a:buNone/>
            </a:pPr>
            <a:r>
              <a:rPr lang="en-US" dirty="0"/>
              <a:t> #define AGE 37 </a:t>
            </a:r>
            <a:endParaRPr lang="en-P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D949A1-DD6D-8B9D-F7BC-F9AA8CBD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070" y="612037"/>
            <a:ext cx="10827147" cy="884238"/>
          </a:xfrm>
        </p:spPr>
        <p:txBody>
          <a:bodyPr/>
          <a:lstStyle/>
          <a:p>
            <a:r>
              <a:rPr lang="en-US" dirty="0"/>
              <a:t>CONSTANT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D1C6E-141D-C22D-CA31-214521632F5B}"/>
              </a:ext>
            </a:extLst>
          </p:cNvPr>
          <p:cNvSpPr txBox="1"/>
          <p:nvPr/>
        </p:nvSpPr>
        <p:spPr>
          <a:xfrm>
            <a:off x="3338818" y="4924338"/>
            <a:ext cx="3954288" cy="36933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We won’t use this, REASONS LATER ON !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08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68060-6105-AC86-8615-8EC6F9DC2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5BE0E2F-87A3-603E-7E37-2D6042639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286060"/>
              </p:ext>
            </p:extLst>
          </p:nvPr>
        </p:nvGraphicFramePr>
        <p:xfrm>
          <a:off x="852638" y="1409350"/>
          <a:ext cx="11140579" cy="4311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CFA4CE3-ED25-B0AB-A6E1-1A903AAC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59" y="612037"/>
            <a:ext cx="10818758" cy="884238"/>
          </a:xfrm>
        </p:spPr>
        <p:txBody>
          <a:bodyPr/>
          <a:lstStyle/>
          <a:p>
            <a:r>
              <a:rPr lang="en-US" dirty="0"/>
              <a:t>AIRTHMETIC OPERATORS &amp; Assignment operators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723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533683F-537A-47F1-A635-4C07BEEB6A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24AA8-D563-5DFB-C65B-EE64F60D8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A4733-A076-B8C5-3F28-2439D7EA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F95831-C76D-6264-E6AE-925EDAC1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1DF6C-62D0-B4D3-D55D-6B27021C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3" y="612037"/>
            <a:ext cx="11589789" cy="28169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99918D-828F-7FFE-D2D1-7F7E355B5DA2}"/>
              </a:ext>
            </a:extLst>
          </p:cNvPr>
          <p:cNvCxnSpPr/>
          <p:nvPr/>
        </p:nvCxnSpPr>
        <p:spPr>
          <a:xfrm flipH="1" flipV="1">
            <a:off x="9437615" y="2239861"/>
            <a:ext cx="427838" cy="2969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08D454-0EDA-0666-D793-4820E34016CF}"/>
              </a:ext>
            </a:extLst>
          </p:cNvPr>
          <p:cNvSpPr txBox="1"/>
          <p:nvPr/>
        </p:nvSpPr>
        <p:spPr>
          <a:xfrm>
            <a:off x="9875331" y="4735175"/>
            <a:ext cx="1895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Remind me in next class about this ….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6416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UNDERSTAND STRUCTURE OF C PROGRAM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LEARN AIRTHMETIC OPERATIONS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3A9A1-18CE-4121-21BA-6C438D89E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68CE0-4357-E7E2-C799-F4413201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848" y="1661160"/>
            <a:ext cx="9559398" cy="2218585"/>
          </a:xfrm>
        </p:spPr>
        <p:txBody>
          <a:bodyPr/>
          <a:lstStyle/>
          <a:p>
            <a:endParaRPr lang="en-P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8668AB-BB3C-0780-A17F-AF2B53C9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848" y="612037"/>
            <a:ext cx="10810369" cy="884238"/>
          </a:xfrm>
        </p:spPr>
        <p:txBody>
          <a:bodyPr/>
          <a:lstStyle/>
          <a:p>
            <a:r>
              <a:rPr lang="en-US" dirty="0"/>
              <a:t>precedence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959C8-D704-4290-04D1-8C1DC4665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548"/>
          <a:stretch/>
        </p:blipFill>
        <p:spPr>
          <a:xfrm>
            <a:off x="3197603" y="0"/>
            <a:ext cx="5796793" cy="6283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407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4F36-30DE-9746-E5F0-85CABB9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0FAF7-EDE1-AEF1-DC71-A21F56AFA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B2221-A6A7-9B95-BF17-3C541D049D39}"/>
              </a:ext>
            </a:extLst>
          </p:cNvPr>
          <p:cNvSpPr txBox="1"/>
          <p:nvPr/>
        </p:nvSpPr>
        <p:spPr>
          <a:xfrm>
            <a:off x="1008529" y="2407024"/>
            <a:ext cx="1059892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4400" b="0" i="0" dirty="0">
                <a:solidFill>
                  <a:srgbClr val="222222"/>
                </a:solidFill>
                <a:effectLst/>
                <a:latin typeface="Muli"/>
              </a:rPr>
              <a:t>C doesn’t provides any exponential operator ,</a:t>
            </a:r>
          </a:p>
          <a:p>
            <a:pPr algn="just"/>
            <a:r>
              <a:rPr lang="en-US" sz="4400" b="0" i="0" dirty="0">
                <a:solidFill>
                  <a:srgbClr val="222222"/>
                </a:solidFill>
                <a:effectLst/>
                <a:latin typeface="Muli"/>
              </a:rPr>
              <a:t>  so a</a:t>
            </a:r>
            <a:r>
              <a:rPr lang="en-US" sz="4400" b="0" i="0" baseline="30000" dirty="0">
                <a:solidFill>
                  <a:srgbClr val="222222"/>
                </a:solidFill>
                <a:effectLst/>
                <a:latin typeface="Muli"/>
              </a:rPr>
              <a:t>2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Muli"/>
              </a:rPr>
              <a:t> can’t be expressed as a^2 , </a:t>
            </a:r>
          </a:p>
          <a:p>
            <a:pPr algn="just"/>
            <a:r>
              <a:rPr lang="en-US" sz="4400" b="0" i="0" dirty="0">
                <a:solidFill>
                  <a:srgbClr val="222222"/>
                </a:solidFill>
                <a:effectLst/>
                <a:latin typeface="Muli"/>
              </a:rPr>
              <a:t>but instead a</a:t>
            </a:r>
            <a:r>
              <a:rPr lang="en-US" sz="4400" b="0" i="0" baseline="30000" dirty="0">
                <a:solidFill>
                  <a:srgbClr val="222222"/>
                </a:solidFill>
                <a:effectLst/>
                <a:latin typeface="Muli"/>
              </a:rPr>
              <a:t>2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Muli"/>
              </a:rPr>
              <a:t> is expressed as a*a</a:t>
            </a:r>
            <a:endParaRPr lang="en-PK" sz="4400" dirty="0"/>
          </a:p>
        </p:txBody>
      </p:sp>
    </p:spTree>
    <p:extLst>
      <p:ext uri="{BB962C8B-B14F-4D97-AF65-F5344CB8AC3E}">
        <p14:creationId xmlns:p14="http://schemas.microsoft.com/office/powerpoint/2010/main" val="162285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E68BDF-D555-6F36-6153-C95E333B8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FDBDC-6EB0-561D-AD93-600504EE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82" y="1661160"/>
            <a:ext cx="10919012" cy="3838687"/>
          </a:xfrm>
        </p:spPr>
        <p:txBody>
          <a:bodyPr/>
          <a:lstStyle/>
          <a:p>
            <a:r>
              <a:rPr lang="en-US" sz="2400" dirty="0"/>
              <a:t>Practice code using variables of type int , float</a:t>
            </a:r>
          </a:p>
          <a:p>
            <a:r>
              <a:rPr lang="en-US" sz="2400" dirty="0"/>
              <a:t>Practice code using different mathematical expression using arithmetic expressions</a:t>
            </a:r>
          </a:p>
          <a:p>
            <a:r>
              <a:rPr lang="en-US" sz="2400" dirty="0"/>
              <a:t>Practice code using  variables ,constants …..</a:t>
            </a:r>
          </a:p>
          <a:p>
            <a:endParaRPr lang="en-PK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DA2EC1-4767-9AD8-57D4-E0055741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612037"/>
            <a:ext cx="11388099" cy="884238"/>
          </a:xfrm>
        </p:spPr>
        <p:txBody>
          <a:bodyPr/>
          <a:lstStyle/>
          <a:p>
            <a:r>
              <a:rPr lang="en-US" dirty="0"/>
              <a:t>Example code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06856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EB771-74EC-FC60-2256-05EC6CB4C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DE94C-A4FE-4A88-09DC-13813650B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85" y="883878"/>
            <a:ext cx="11199303" cy="5080694"/>
          </a:xfrm>
        </p:spPr>
        <p:txBody>
          <a:bodyPr/>
          <a:lstStyle/>
          <a:p>
            <a:r>
              <a:rPr lang="en-US" dirty="0"/>
              <a:t>Learn and practice all code that has been taught , try different scenarios, equations ,explore errors .</a:t>
            </a:r>
          </a:p>
          <a:p>
            <a:r>
              <a:rPr lang="en-US" dirty="0"/>
              <a:t>Try writing code for the flow charts and pseudocodes that were given in assignments , you may be needing some thing that has not been taught yet explore it.</a:t>
            </a:r>
          </a:p>
          <a:p>
            <a:r>
              <a:rPr lang="en-US" dirty="0"/>
              <a:t>From next week I assume that you know how to write and execute code without any excuses , Also I would assume you have learnt every thing that has been taught !</a:t>
            </a:r>
          </a:p>
          <a:p>
            <a:r>
              <a:rPr lang="en-US" dirty="0"/>
              <a:t>Get comfortable with syntax of C from now onward , practice following on page then in editor .</a:t>
            </a:r>
          </a:p>
          <a:p>
            <a:pPr marL="0" indent="0">
              <a:buNone/>
            </a:pPr>
            <a:r>
              <a:rPr lang="en-US" dirty="0"/>
              <a:t>S=vt+1/2 at</a:t>
            </a:r>
            <a:r>
              <a:rPr lang="en-US" baseline="30000" dirty="0"/>
              <a:t>2  , </a:t>
            </a:r>
            <a:r>
              <a:rPr lang="en-US" dirty="0"/>
              <a:t>Find S ?</a:t>
            </a:r>
          </a:p>
          <a:p>
            <a:pPr marL="0" indent="0">
              <a:buNone/>
            </a:pPr>
            <a:r>
              <a:rPr lang="en-US" dirty="0"/>
              <a:t>2as =vf</a:t>
            </a:r>
            <a:r>
              <a:rPr lang="en-US" baseline="30000" dirty="0"/>
              <a:t>2</a:t>
            </a:r>
            <a:r>
              <a:rPr lang="en-US" dirty="0"/>
              <a:t>-vi</a:t>
            </a:r>
            <a:r>
              <a:rPr lang="en-US" baseline="30000" dirty="0"/>
              <a:t>2 </a:t>
            </a:r>
            <a:r>
              <a:rPr lang="en-US" dirty="0"/>
              <a:t> , Find a ?</a:t>
            </a:r>
          </a:p>
          <a:p>
            <a:pPr marL="0" indent="0">
              <a:buNone/>
            </a:pPr>
            <a:r>
              <a:rPr lang="en-US" dirty="0" err="1"/>
              <a:t>vf</a:t>
            </a:r>
            <a:r>
              <a:rPr lang="en-US" dirty="0"/>
              <a:t>=</a:t>
            </a:r>
            <a:r>
              <a:rPr lang="en-US" dirty="0" err="1"/>
              <a:t>vi+at</a:t>
            </a:r>
            <a:r>
              <a:rPr lang="en-US" dirty="0"/>
              <a:t> , Find t ?</a:t>
            </a:r>
          </a:p>
          <a:p>
            <a:pPr marL="0" indent="0">
              <a:buNone/>
            </a:pPr>
            <a:r>
              <a:rPr lang="en-US" dirty="0"/>
              <a:t>F= ma , Find F ?</a:t>
            </a:r>
          </a:p>
          <a:p>
            <a:pPr marL="0" indent="0">
              <a:buNone/>
            </a:pPr>
            <a:r>
              <a:rPr lang="en-US" dirty="0"/>
              <a:t>Code for Pythagoras theorem ? </a:t>
            </a:r>
          </a:p>
          <a:p>
            <a:endParaRPr lang="en-US" dirty="0"/>
          </a:p>
          <a:p>
            <a:endParaRPr lang="en-P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24A12D-B766-8987-4802-5D11359A4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85" y="108698"/>
            <a:ext cx="11271764" cy="884238"/>
          </a:xfrm>
        </p:spPr>
        <p:txBody>
          <a:bodyPr/>
          <a:lstStyle/>
          <a:p>
            <a:r>
              <a:rPr lang="en-US" dirty="0"/>
              <a:t>Home TASK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2113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41" y="175810"/>
            <a:ext cx="10713167" cy="884238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67" y="1761613"/>
            <a:ext cx="2351715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900" b="1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LEC 1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BEFAA-10FC-2D69-05C9-E7013D481D9D}"/>
              </a:ext>
            </a:extLst>
          </p:cNvPr>
          <p:cNvSpPr txBox="1"/>
          <p:nvPr/>
        </p:nvSpPr>
        <p:spPr>
          <a:xfrm>
            <a:off x="5444455" y="1946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0E8A7E7-80ED-44E3-62AA-CE0CBB069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675840"/>
              </p:ext>
            </p:extLst>
          </p:nvPr>
        </p:nvGraphicFramePr>
        <p:xfrm>
          <a:off x="836101" y="7437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Triangle 2">
            <a:extLst>
              <a:ext uri="{FF2B5EF4-FFF2-40B4-BE49-F238E27FC236}">
                <a16:creationId xmlns:a16="http://schemas.microsoft.com/office/drawing/2014/main" id="{518E48AB-DAEC-DD0F-FC96-F83D90DCA73F}"/>
              </a:ext>
            </a:extLst>
          </p:cNvPr>
          <p:cNvSpPr/>
          <p:nvPr/>
        </p:nvSpPr>
        <p:spPr>
          <a:xfrm>
            <a:off x="0" y="4991841"/>
            <a:ext cx="3271706" cy="1892312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Already done !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36" y="75142"/>
            <a:ext cx="10713167" cy="884238"/>
          </a:xfrm>
        </p:spPr>
        <p:txBody>
          <a:bodyPr/>
          <a:lstStyle/>
          <a:p>
            <a:r>
              <a:rPr lang="en-US" b="1" dirty="0"/>
              <a:t>COVERED IN LAST WEEK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68" y="872455"/>
            <a:ext cx="2141990" cy="570451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900" b="1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LEC 2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BEFAA-10FC-2D69-05C9-E7013D481D9D}"/>
              </a:ext>
            </a:extLst>
          </p:cNvPr>
          <p:cNvSpPr txBox="1"/>
          <p:nvPr/>
        </p:nvSpPr>
        <p:spPr>
          <a:xfrm>
            <a:off x="5444455" y="1946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C62C7A-77FB-885F-6A13-48973821A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965082"/>
              </p:ext>
            </p:extLst>
          </p:nvPr>
        </p:nvGraphicFramePr>
        <p:xfrm>
          <a:off x="-271566" y="9593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53FF3A4-2B1B-8963-553F-229E7F4F8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306845"/>
              </p:ext>
            </p:extLst>
          </p:nvPr>
        </p:nvGraphicFramePr>
        <p:xfrm>
          <a:off x="4549098" y="73372"/>
          <a:ext cx="8128000" cy="6453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ight Triangle 2">
            <a:extLst>
              <a:ext uri="{FF2B5EF4-FFF2-40B4-BE49-F238E27FC236}">
                <a16:creationId xmlns:a16="http://schemas.microsoft.com/office/drawing/2014/main" id="{652B19D7-6EE6-99C4-8292-D7BAD3799267}"/>
              </a:ext>
            </a:extLst>
          </p:cNvPr>
          <p:cNvSpPr/>
          <p:nvPr/>
        </p:nvSpPr>
        <p:spPr>
          <a:xfrm>
            <a:off x="0" y="4991841"/>
            <a:ext cx="3271706" cy="1892312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Already done !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6604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36" y="75142"/>
            <a:ext cx="10713167" cy="884238"/>
          </a:xfrm>
        </p:spPr>
        <p:txBody>
          <a:bodyPr/>
          <a:lstStyle/>
          <a:p>
            <a:r>
              <a:rPr lang="en-US" b="1" dirty="0"/>
              <a:t>COVERED IN WEEK 2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68" y="872455"/>
            <a:ext cx="2141990" cy="570451"/>
          </a:xfrm>
        </p:spPr>
        <p:txBody>
          <a:bodyPr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900" b="1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LEC </a:t>
            </a:r>
            <a:r>
              <a:rPr lang="en-US" sz="3900" b="1" spc="300" dirty="0">
                <a:cs typeface="Biome Light" panose="020B0303030204020804" pitchFamily="34" charset="0"/>
              </a:rPr>
              <a:t>3 &amp; 4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BEFAA-10FC-2D69-05C9-E7013D481D9D}"/>
              </a:ext>
            </a:extLst>
          </p:cNvPr>
          <p:cNvSpPr txBox="1"/>
          <p:nvPr/>
        </p:nvSpPr>
        <p:spPr>
          <a:xfrm>
            <a:off x="5444455" y="1946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C62C7A-77FB-885F-6A13-48973821A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467805"/>
              </p:ext>
            </p:extLst>
          </p:nvPr>
        </p:nvGraphicFramePr>
        <p:xfrm>
          <a:off x="441499" y="1473657"/>
          <a:ext cx="8128000" cy="451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Triangle 2">
            <a:extLst>
              <a:ext uri="{FF2B5EF4-FFF2-40B4-BE49-F238E27FC236}">
                <a16:creationId xmlns:a16="http://schemas.microsoft.com/office/drawing/2014/main" id="{652B19D7-6EE6-99C4-8292-D7BAD3799267}"/>
              </a:ext>
            </a:extLst>
          </p:cNvPr>
          <p:cNvSpPr/>
          <p:nvPr/>
        </p:nvSpPr>
        <p:spPr>
          <a:xfrm>
            <a:off x="0" y="4991841"/>
            <a:ext cx="3271706" cy="1892312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Already done !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8116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1C021-CD5E-3643-5D01-2F05BDAE9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42CC2-79C0-B72C-C7D5-75D121203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" y="1543715"/>
            <a:ext cx="11090246" cy="432019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#include&lt;stdio.h&gt;</a:t>
            </a:r>
          </a:p>
          <a:p>
            <a:pPr marL="0" indent="0">
              <a:buNone/>
            </a:pPr>
            <a:r>
              <a:rPr lang="en-US" sz="2400" dirty="0"/>
              <a:t>int main()</a:t>
            </a:r>
          </a:p>
          <a:p>
            <a:pPr marL="0" indent="0">
              <a:buNone/>
            </a:pPr>
            <a:r>
              <a:rPr lang="en-US" sz="2400" dirty="0"/>
              <a:t>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(“Hi Welcome to C”);</a:t>
            </a:r>
          </a:p>
          <a:p>
            <a:pPr marL="0" indent="0">
              <a:buNone/>
            </a:pPr>
            <a:r>
              <a:rPr lang="en-US" sz="2400"/>
              <a:t>	return 0;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}</a:t>
            </a:r>
            <a:endParaRPr lang="en-PK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362FAE-6001-AB4B-255C-C03458E1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19" y="536536"/>
            <a:ext cx="10878150" cy="884238"/>
          </a:xfrm>
        </p:spPr>
        <p:txBody>
          <a:bodyPr/>
          <a:lstStyle/>
          <a:p>
            <a:r>
              <a:rPr lang="en-US" dirty="0"/>
              <a:t>STRUCTURE OF C PROGRAM</a:t>
            </a:r>
            <a:endParaRPr lang="en-PK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2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CBBC5-3DF2-E9A3-E29F-872C3738A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725AC-9F05-75B4-5361-13AB7CBFC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52F679-BB5A-7253-F92E-A93C700E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D746F9-947C-1701-F508-EB2F4E76F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273" y="67112"/>
            <a:ext cx="8019452" cy="62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5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4760B-B02C-021F-635E-F12D2D572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E1F933-78BD-38E6-06FF-9F2393B9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75" y="0"/>
            <a:ext cx="8393447" cy="63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3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DBD0D5-B8AE-CE98-0602-1099840F70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495DE-DD92-138F-1E80-43CFFCF5F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B44EB-B8E7-3C3F-02DF-CBCA885A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386D6E-D6F1-DA56-7E26-CA0B3B08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5F2E32-4E62-246C-C26D-4E3AC667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944" y="75501"/>
            <a:ext cx="8608109" cy="62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15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7750</TotalTime>
  <Words>645</Words>
  <Application>Microsoft Office PowerPoint</Application>
  <PresentationFormat>Widescreen</PresentationFormat>
  <Paragraphs>137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Biome Light</vt:lpstr>
      <vt:lpstr>Calibri</vt:lpstr>
      <vt:lpstr>Calibri Light</vt:lpstr>
      <vt:lpstr>Muli</vt:lpstr>
      <vt:lpstr>Wingdings</vt:lpstr>
      <vt:lpstr>Office Theme</vt:lpstr>
      <vt:lpstr>PROGRAMMING FUNDAMENTALS</vt:lpstr>
      <vt:lpstr>WEEK 3</vt:lpstr>
      <vt:lpstr>PowerPoint Presentation</vt:lpstr>
      <vt:lpstr>COVERED IN LAST WEEK</vt:lpstr>
      <vt:lpstr>COVERED IN WEEK 2</vt:lpstr>
      <vt:lpstr>STRUCTURE OF C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 ?</vt:lpstr>
      <vt:lpstr>PowerPoint Presentation</vt:lpstr>
      <vt:lpstr>PowerPoint Presentation</vt:lpstr>
      <vt:lpstr>PowerPoint Presentation</vt:lpstr>
      <vt:lpstr>comments</vt:lpstr>
      <vt:lpstr>CONSTANT</vt:lpstr>
      <vt:lpstr>AIRTHMETIC OPERATORS &amp; Assignment operators</vt:lpstr>
      <vt:lpstr>PowerPoint Presentation</vt:lpstr>
      <vt:lpstr>precedence</vt:lpstr>
      <vt:lpstr>PowerPoint Presentation</vt:lpstr>
      <vt:lpstr>Example code</vt:lpstr>
      <vt:lpstr>Home TASK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</dc:title>
  <dc:creator>omar haroon</dc:creator>
  <cp:lastModifiedBy>Arsam Ali</cp:lastModifiedBy>
  <cp:revision>35</cp:revision>
  <dcterms:created xsi:type="dcterms:W3CDTF">2023-08-22T07:01:01Z</dcterms:created>
  <dcterms:modified xsi:type="dcterms:W3CDTF">2025-01-16T13:18:57Z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